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2"/>
  </p:sldMasterIdLst>
  <p:notesMasterIdLst>
    <p:notesMasterId r:id="rId16"/>
  </p:notesMasterIdLst>
  <p:sldIdLst>
    <p:sldId id="256" r:id="rId3"/>
    <p:sldId id="257" r:id="rId4"/>
    <p:sldId id="258" r:id="rId5"/>
    <p:sldId id="259" r:id="rId6"/>
    <p:sldId id="260" r:id="rId7"/>
    <p:sldId id="261" r:id="rId8"/>
    <p:sldId id="262" r:id="rId9"/>
    <p:sldId id="267" r:id="rId10"/>
    <p:sldId id="263" r:id="rId11"/>
    <p:sldId id="264" r:id="rId12"/>
    <p:sldId id="265" r:id="rId13"/>
    <p:sldId id="266" r:id="rId14"/>
    <p:sldId id="268" r:id="rId1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54545"/>
        </a:solidFill>
        <a:effectLst/>
        <a:uFillTx/>
        <a:latin typeface="+mn-lt"/>
        <a:ea typeface="+mn-ea"/>
        <a:cs typeface="+mn-cs"/>
        <a:sym typeface="Century Gothic"/>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54545"/>
        </a:solidFill>
        <a:effectLst/>
        <a:uFillTx/>
        <a:latin typeface="+mn-lt"/>
        <a:ea typeface="+mn-ea"/>
        <a:cs typeface="+mn-cs"/>
        <a:sym typeface="Century Gothic"/>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54545"/>
        </a:solidFill>
        <a:effectLst/>
        <a:uFillTx/>
        <a:latin typeface="+mn-lt"/>
        <a:ea typeface="+mn-ea"/>
        <a:cs typeface="+mn-cs"/>
        <a:sym typeface="Century Gothic"/>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54545"/>
        </a:solidFill>
        <a:effectLst/>
        <a:uFillTx/>
        <a:latin typeface="+mn-lt"/>
        <a:ea typeface="+mn-ea"/>
        <a:cs typeface="+mn-cs"/>
        <a:sym typeface="Century Gothic"/>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54545"/>
        </a:solidFill>
        <a:effectLst/>
        <a:uFillTx/>
        <a:latin typeface="+mn-lt"/>
        <a:ea typeface="+mn-ea"/>
        <a:cs typeface="+mn-cs"/>
        <a:sym typeface="Century Gothic"/>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54545"/>
        </a:solidFill>
        <a:effectLst/>
        <a:uFillTx/>
        <a:latin typeface="+mn-lt"/>
        <a:ea typeface="+mn-ea"/>
        <a:cs typeface="+mn-cs"/>
        <a:sym typeface="Century Gothic"/>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54545"/>
        </a:solidFill>
        <a:effectLst/>
        <a:uFillTx/>
        <a:latin typeface="+mn-lt"/>
        <a:ea typeface="+mn-ea"/>
        <a:cs typeface="+mn-cs"/>
        <a:sym typeface="Century Gothic"/>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54545"/>
        </a:solidFill>
        <a:effectLst/>
        <a:uFillTx/>
        <a:latin typeface="+mn-lt"/>
        <a:ea typeface="+mn-ea"/>
        <a:cs typeface="+mn-cs"/>
        <a:sym typeface="Century Gothic"/>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54545"/>
        </a:solidFill>
        <a:effectLst/>
        <a:uFillTx/>
        <a:latin typeface="+mn-lt"/>
        <a:ea typeface="+mn-ea"/>
        <a:cs typeface="+mn-cs"/>
        <a:sym typeface="Century Gothic"/>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lliam Blackie" initials="W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4343"/>
    <a:srgbClr val="51DA4A"/>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454545"/>
        </a:fontRef>
        <a:srgbClr val="454545"/>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rgbClr val="E2EFCC"/>
          </a:solidFill>
        </a:fill>
      </a:tcStyle>
    </a:wholeTbl>
    <a:band2H>
      <a:tcTxStyle/>
      <a:tcStyle>
        <a:tcBdr/>
        <a:fill>
          <a:solidFill>
            <a:srgbClr val="F1F7E7"/>
          </a:solidFill>
        </a:fill>
      </a:tcStyle>
    </a:band2H>
    <a:firstCol>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chemeClr val="accent1"/>
          </a:solidFill>
        </a:fill>
      </a:tcStyle>
    </a:firstCol>
    <a:lastRow>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381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chemeClr val="accent1"/>
          </a:solidFill>
        </a:fill>
      </a:tcStyle>
    </a:lastRow>
    <a:firstRow>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381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chemeClr val="accent1"/>
          </a:solidFill>
        </a:fill>
      </a:tcStyle>
    </a:firstRow>
  </a:tblStyle>
  <a:tblStyle styleId="{C7B018BB-80A7-4F77-B60F-C8B233D01FF8}" styleName="">
    <a:tblBg/>
    <a:wholeTbl>
      <a:tcTxStyle b="off" i="off">
        <a:fontRef idx="minor">
          <a:srgbClr val="454545"/>
        </a:fontRef>
        <a:srgbClr val="454545"/>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rgbClr val="F9D6CB"/>
          </a:solidFill>
        </a:fill>
      </a:tcStyle>
    </a:wholeTbl>
    <a:band2H>
      <a:tcTxStyle/>
      <a:tcStyle>
        <a:tcBdr/>
        <a:fill>
          <a:solidFill>
            <a:srgbClr val="FCECE7"/>
          </a:solidFill>
        </a:fill>
      </a:tcStyle>
    </a:band2H>
    <a:firstCol>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chemeClr val="accent3"/>
          </a:solidFill>
        </a:fill>
      </a:tcStyle>
    </a:firstCol>
    <a:lastRow>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381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chemeClr val="accent3"/>
          </a:solidFill>
        </a:fill>
      </a:tcStyle>
    </a:lastRow>
    <a:firstRow>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381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chemeClr val="accent3"/>
          </a:solidFill>
        </a:fill>
      </a:tcStyle>
    </a:firstRow>
  </a:tblStyle>
  <a:tblStyle styleId="{EEE7283C-3CF3-47DC-8721-378D4A62B228}" styleName="">
    <a:tblBg/>
    <a:wholeTbl>
      <a:tcTxStyle b="off" i="off">
        <a:fontRef idx="minor">
          <a:srgbClr val="454545"/>
        </a:fontRef>
        <a:srgbClr val="454545"/>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rgbClr val="D2F0DF"/>
          </a:solidFill>
        </a:fill>
      </a:tcStyle>
    </a:wholeTbl>
    <a:band2H>
      <a:tcTxStyle/>
      <a:tcStyle>
        <a:tcBdr/>
        <a:fill>
          <a:solidFill>
            <a:srgbClr val="EAF7F0"/>
          </a:solidFill>
        </a:fill>
      </a:tcStyle>
    </a:band2H>
    <a:firstCol>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chemeClr val="accent6"/>
          </a:solidFill>
        </a:fill>
      </a:tcStyle>
    </a:firstCol>
    <a:lastRow>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381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chemeClr val="accent6"/>
          </a:solidFill>
        </a:fill>
      </a:tcStyle>
    </a:lastRow>
    <a:firstRow>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381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chemeClr val="accent6"/>
          </a:solidFill>
        </a:fill>
      </a:tcStyle>
    </a:firstRow>
  </a:tblStyle>
  <a:tblStyle styleId="{CF821DB8-F4EB-4A41-A1BA-3FCAFE7338EE}" styleName="">
    <a:tblBg/>
    <a:wholeTbl>
      <a:tcTxStyle b="off" i="off">
        <a:fontRef idx="minor">
          <a:srgbClr val="454545"/>
        </a:fontRef>
        <a:srgbClr val="454545"/>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8E8"/>
          </a:solidFill>
        </a:fill>
      </a:tcStyle>
    </a:wholeTbl>
    <a:band2H>
      <a:tcTxStyle/>
      <a:tcStyle>
        <a:tcBdr/>
        <a:fill>
          <a:solidFill>
            <a:srgbClr val="FAFAFA"/>
          </a:solidFill>
        </a:fill>
      </a:tcStyle>
    </a:band2H>
    <a:firstCol>
      <a:tcTxStyle b="on" i="off">
        <a:fontRef idx="minor">
          <a:srgbClr val="FAFAFA"/>
        </a:fontRef>
        <a:srgbClr val="FAFAF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454545"/>
        </a:fontRef>
        <a:srgbClr val="454545"/>
      </a:tcTxStyle>
      <a:tcStyle>
        <a:tcBdr>
          <a:left>
            <a:ln w="12700" cap="flat">
              <a:noFill/>
              <a:miter lim="400000"/>
            </a:ln>
          </a:left>
          <a:right>
            <a:ln w="12700" cap="flat">
              <a:noFill/>
              <a:miter lim="400000"/>
            </a:ln>
          </a:right>
          <a:top>
            <a:ln w="50800" cap="flat">
              <a:solidFill>
                <a:srgbClr val="454545"/>
              </a:solidFill>
              <a:prstDash val="solid"/>
              <a:round/>
            </a:ln>
          </a:top>
          <a:bottom>
            <a:ln w="25400" cap="flat">
              <a:solidFill>
                <a:srgbClr val="454545"/>
              </a:solidFill>
              <a:prstDash val="solid"/>
              <a:round/>
            </a:ln>
          </a:bottom>
          <a:insideH>
            <a:ln w="12700" cap="flat">
              <a:noFill/>
              <a:miter lim="400000"/>
            </a:ln>
          </a:insideH>
          <a:insideV>
            <a:ln w="12700" cap="flat">
              <a:noFill/>
              <a:miter lim="400000"/>
            </a:ln>
          </a:insideV>
        </a:tcBdr>
        <a:fill>
          <a:solidFill>
            <a:srgbClr val="FAFAFA"/>
          </a:solidFill>
        </a:fill>
      </a:tcStyle>
    </a:lastRow>
    <a:firstRow>
      <a:tcTxStyle b="on" i="off">
        <a:fontRef idx="minor">
          <a:srgbClr val="FAFAFA"/>
        </a:fontRef>
        <a:srgbClr val="FAFAFA"/>
      </a:tcTxStyle>
      <a:tcStyle>
        <a:tcBdr>
          <a:left>
            <a:ln w="12700" cap="flat">
              <a:noFill/>
              <a:miter lim="400000"/>
            </a:ln>
          </a:left>
          <a:right>
            <a:ln w="12700" cap="flat">
              <a:noFill/>
              <a:miter lim="400000"/>
            </a:ln>
          </a:right>
          <a:top>
            <a:ln w="25400" cap="flat">
              <a:solidFill>
                <a:srgbClr val="454545"/>
              </a:solidFill>
              <a:prstDash val="solid"/>
              <a:round/>
            </a:ln>
          </a:top>
          <a:bottom>
            <a:ln w="25400" cap="flat">
              <a:solidFill>
                <a:srgbClr val="454545"/>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454545"/>
        </a:fontRef>
        <a:srgbClr val="454545"/>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rgbClr val="CECECE"/>
          </a:solidFill>
        </a:fill>
      </a:tcStyle>
    </a:wholeTbl>
    <a:band2H>
      <a:tcTxStyle/>
      <a:tcStyle>
        <a:tcBdr/>
        <a:fill>
          <a:solidFill>
            <a:srgbClr val="E8E8E8"/>
          </a:solidFill>
        </a:fill>
      </a:tcStyle>
    </a:band2H>
    <a:firstCol>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rgbClr val="454545"/>
          </a:solidFill>
        </a:fill>
      </a:tcStyle>
    </a:firstCol>
    <a:lastRow>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38100" cap="flat">
              <a:solidFill>
                <a:srgbClr val="FAFAFA"/>
              </a:solidFill>
              <a:prstDash val="solid"/>
              <a:round/>
            </a:ln>
          </a:top>
          <a:bottom>
            <a:ln w="127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rgbClr val="454545"/>
          </a:solidFill>
        </a:fill>
      </a:tcStyle>
    </a:lastRow>
    <a:firstRow>
      <a:tcTxStyle b="on" i="off">
        <a:fontRef idx="minor">
          <a:srgbClr val="FAFAFA"/>
        </a:fontRef>
        <a:srgbClr val="FAFAFA"/>
      </a:tcTxStyle>
      <a:tcStyle>
        <a:tcBdr>
          <a:left>
            <a:ln w="12700" cap="flat">
              <a:solidFill>
                <a:srgbClr val="FAFAFA"/>
              </a:solidFill>
              <a:prstDash val="solid"/>
              <a:round/>
            </a:ln>
          </a:left>
          <a:right>
            <a:ln w="12700" cap="flat">
              <a:solidFill>
                <a:srgbClr val="FAFAFA"/>
              </a:solidFill>
              <a:prstDash val="solid"/>
              <a:round/>
            </a:ln>
          </a:right>
          <a:top>
            <a:ln w="12700" cap="flat">
              <a:solidFill>
                <a:srgbClr val="FAFAFA"/>
              </a:solidFill>
              <a:prstDash val="solid"/>
              <a:round/>
            </a:ln>
          </a:top>
          <a:bottom>
            <a:ln w="38100" cap="flat">
              <a:solidFill>
                <a:srgbClr val="FAFAFA"/>
              </a:solidFill>
              <a:prstDash val="solid"/>
              <a:round/>
            </a:ln>
          </a:bottom>
          <a:insideH>
            <a:ln w="12700" cap="flat">
              <a:solidFill>
                <a:srgbClr val="FAFAFA"/>
              </a:solidFill>
              <a:prstDash val="solid"/>
              <a:round/>
            </a:ln>
          </a:insideH>
          <a:insideV>
            <a:ln w="12700" cap="flat">
              <a:solidFill>
                <a:srgbClr val="FAFAFA"/>
              </a:solidFill>
              <a:prstDash val="solid"/>
              <a:round/>
            </a:ln>
          </a:insideV>
        </a:tcBdr>
        <a:fill>
          <a:solidFill>
            <a:srgbClr val="454545"/>
          </a:solidFill>
        </a:fill>
      </a:tcStyle>
    </a:firstRow>
  </a:tblStyle>
  <a:tblStyle styleId="{2708684C-4D16-4618-839F-0558EEFCDFE6}" styleName="">
    <a:tblBg/>
    <a:wholeTbl>
      <a:tcTxStyle b="off" i="off">
        <a:fontRef idx="minor">
          <a:srgbClr val="454545"/>
        </a:fontRef>
        <a:srgbClr val="454545"/>
      </a:tcTxStyle>
      <a:tcStyle>
        <a:tcBdr>
          <a:left>
            <a:ln w="12700" cap="flat">
              <a:solidFill>
                <a:srgbClr val="454545"/>
              </a:solidFill>
              <a:prstDash val="solid"/>
              <a:round/>
            </a:ln>
          </a:left>
          <a:right>
            <a:ln w="12700" cap="flat">
              <a:solidFill>
                <a:srgbClr val="454545"/>
              </a:solidFill>
              <a:prstDash val="solid"/>
              <a:round/>
            </a:ln>
          </a:right>
          <a:top>
            <a:ln w="12700" cap="flat">
              <a:solidFill>
                <a:srgbClr val="454545"/>
              </a:solidFill>
              <a:prstDash val="solid"/>
              <a:round/>
            </a:ln>
          </a:top>
          <a:bottom>
            <a:ln w="12700" cap="flat">
              <a:solidFill>
                <a:srgbClr val="454545"/>
              </a:solidFill>
              <a:prstDash val="solid"/>
              <a:round/>
            </a:ln>
          </a:bottom>
          <a:insideH>
            <a:ln w="12700" cap="flat">
              <a:solidFill>
                <a:srgbClr val="454545"/>
              </a:solidFill>
              <a:prstDash val="solid"/>
              <a:round/>
            </a:ln>
          </a:insideH>
          <a:insideV>
            <a:ln w="12700" cap="flat">
              <a:solidFill>
                <a:srgbClr val="454545"/>
              </a:solidFill>
              <a:prstDash val="solid"/>
              <a:round/>
            </a:ln>
          </a:insideV>
        </a:tcBdr>
        <a:fill>
          <a:solidFill>
            <a:srgbClr val="454545">
              <a:alpha val="20000"/>
            </a:srgbClr>
          </a:solidFill>
        </a:fill>
      </a:tcStyle>
    </a:wholeTbl>
    <a:band2H>
      <a:tcTxStyle/>
      <a:tcStyle>
        <a:tcBdr/>
        <a:fill>
          <a:solidFill>
            <a:srgbClr val="FFFFFF"/>
          </a:solidFill>
        </a:fill>
      </a:tcStyle>
    </a:band2H>
    <a:firstCol>
      <a:tcTxStyle b="on" i="off">
        <a:fontRef idx="minor">
          <a:srgbClr val="454545"/>
        </a:fontRef>
        <a:srgbClr val="454545"/>
      </a:tcTxStyle>
      <a:tcStyle>
        <a:tcBdr>
          <a:left>
            <a:ln w="12700" cap="flat">
              <a:solidFill>
                <a:srgbClr val="454545"/>
              </a:solidFill>
              <a:prstDash val="solid"/>
              <a:round/>
            </a:ln>
          </a:left>
          <a:right>
            <a:ln w="12700" cap="flat">
              <a:solidFill>
                <a:srgbClr val="454545"/>
              </a:solidFill>
              <a:prstDash val="solid"/>
              <a:round/>
            </a:ln>
          </a:right>
          <a:top>
            <a:ln w="12700" cap="flat">
              <a:solidFill>
                <a:srgbClr val="454545"/>
              </a:solidFill>
              <a:prstDash val="solid"/>
              <a:round/>
            </a:ln>
          </a:top>
          <a:bottom>
            <a:ln w="12700" cap="flat">
              <a:solidFill>
                <a:srgbClr val="454545"/>
              </a:solidFill>
              <a:prstDash val="solid"/>
              <a:round/>
            </a:ln>
          </a:bottom>
          <a:insideH>
            <a:ln w="12700" cap="flat">
              <a:solidFill>
                <a:srgbClr val="454545"/>
              </a:solidFill>
              <a:prstDash val="solid"/>
              <a:round/>
            </a:ln>
          </a:insideH>
          <a:insideV>
            <a:ln w="12700" cap="flat">
              <a:solidFill>
                <a:srgbClr val="454545"/>
              </a:solidFill>
              <a:prstDash val="solid"/>
              <a:round/>
            </a:ln>
          </a:insideV>
        </a:tcBdr>
        <a:fill>
          <a:solidFill>
            <a:srgbClr val="454545">
              <a:alpha val="20000"/>
            </a:srgbClr>
          </a:solidFill>
        </a:fill>
      </a:tcStyle>
    </a:firstCol>
    <a:lastRow>
      <a:tcTxStyle b="on" i="off">
        <a:fontRef idx="minor">
          <a:srgbClr val="454545"/>
        </a:fontRef>
        <a:srgbClr val="454545"/>
      </a:tcTxStyle>
      <a:tcStyle>
        <a:tcBdr>
          <a:left>
            <a:ln w="12700" cap="flat">
              <a:solidFill>
                <a:srgbClr val="454545"/>
              </a:solidFill>
              <a:prstDash val="solid"/>
              <a:round/>
            </a:ln>
          </a:left>
          <a:right>
            <a:ln w="12700" cap="flat">
              <a:solidFill>
                <a:srgbClr val="454545"/>
              </a:solidFill>
              <a:prstDash val="solid"/>
              <a:round/>
            </a:ln>
          </a:right>
          <a:top>
            <a:ln w="50800" cap="flat">
              <a:solidFill>
                <a:srgbClr val="454545"/>
              </a:solidFill>
              <a:prstDash val="solid"/>
              <a:round/>
            </a:ln>
          </a:top>
          <a:bottom>
            <a:ln w="12700" cap="flat">
              <a:solidFill>
                <a:srgbClr val="454545"/>
              </a:solidFill>
              <a:prstDash val="solid"/>
              <a:round/>
            </a:ln>
          </a:bottom>
          <a:insideH>
            <a:ln w="12700" cap="flat">
              <a:solidFill>
                <a:srgbClr val="454545"/>
              </a:solidFill>
              <a:prstDash val="solid"/>
              <a:round/>
            </a:ln>
          </a:insideH>
          <a:insideV>
            <a:ln w="12700" cap="flat">
              <a:solidFill>
                <a:srgbClr val="454545"/>
              </a:solidFill>
              <a:prstDash val="solid"/>
              <a:round/>
            </a:ln>
          </a:insideV>
        </a:tcBdr>
        <a:fill>
          <a:noFill/>
        </a:fill>
      </a:tcStyle>
    </a:lastRow>
    <a:firstRow>
      <a:tcTxStyle b="on" i="off">
        <a:fontRef idx="minor">
          <a:srgbClr val="454545"/>
        </a:fontRef>
        <a:srgbClr val="454545"/>
      </a:tcTxStyle>
      <a:tcStyle>
        <a:tcBdr>
          <a:left>
            <a:ln w="12700" cap="flat">
              <a:solidFill>
                <a:srgbClr val="454545"/>
              </a:solidFill>
              <a:prstDash val="solid"/>
              <a:round/>
            </a:ln>
          </a:left>
          <a:right>
            <a:ln w="12700" cap="flat">
              <a:solidFill>
                <a:srgbClr val="454545"/>
              </a:solidFill>
              <a:prstDash val="solid"/>
              <a:round/>
            </a:ln>
          </a:right>
          <a:top>
            <a:ln w="12700" cap="flat">
              <a:solidFill>
                <a:srgbClr val="454545"/>
              </a:solidFill>
              <a:prstDash val="solid"/>
              <a:round/>
            </a:ln>
          </a:top>
          <a:bottom>
            <a:ln w="25400" cap="flat">
              <a:solidFill>
                <a:srgbClr val="454545"/>
              </a:solidFill>
              <a:prstDash val="solid"/>
              <a:round/>
            </a:ln>
          </a:bottom>
          <a:insideH>
            <a:ln w="12700" cap="flat">
              <a:solidFill>
                <a:srgbClr val="454545"/>
              </a:solidFill>
              <a:prstDash val="solid"/>
              <a:round/>
            </a:ln>
          </a:insideH>
          <a:insideV>
            <a:ln w="12700" cap="flat">
              <a:solidFill>
                <a:srgbClr val="454545"/>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commentAuthors" Target="commentAuthors.xml"/><Relationship Id="rId2" Type="http://schemas.openxmlformats.org/officeDocument/2006/relationships/slideMaster" Target="slideMasters/slideMaster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1-10T14:24:59.536" idx="1">
    <p:pos x="10" y="10"/>
    <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4" name="Shape 374"/>
          <p:cNvSpPr>
            <a:spLocks noGrp="1" noRot="1" noChangeAspect="1"/>
          </p:cNvSpPr>
          <p:nvPr>
            <p:ph type="sldImg"/>
          </p:nvPr>
        </p:nvSpPr>
        <p:spPr>
          <a:xfrm>
            <a:off x="1143000" y="685800"/>
            <a:ext cx="4572000" cy="3429000"/>
          </a:xfrm>
          <a:prstGeom prst="rect">
            <a:avLst/>
          </a:prstGeom>
        </p:spPr>
        <p:txBody>
          <a:bodyPr/>
          <a:lstStyle/>
          <a:p>
            <a:endParaRPr/>
          </a:p>
        </p:txBody>
      </p:sp>
      <p:sp>
        <p:nvSpPr>
          <p:cNvPr id="375" name="Shape 37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solidFill>
          <a:srgbClr val="454545"/>
        </a:solidFill>
        <a:latin typeface="+mn-lt"/>
        <a:ea typeface="+mn-ea"/>
        <a:cs typeface="+mn-cs"/>
        <a:sym typeface="Century Gothic"/>
      </a:defRPr>
    </a:lvl1pPr>
    <a:lvl2pPr indent="228600" defTabSz="457200" latinLnBrk="0">
      <a:defRPr sz="1200">
        <a:solidFill>
          <a:srgbClr val="454545"/>
        </a:solidFill>
        <a:latin typeface="+mn-lt"/>
        <a:ea typeface="+mn-ea"/>
        <a:cs typeface="+mn-cs"/>
        <a:sym typeface="Century Gothic"/>
      </a:defRPr>
    </a:lvl2pPr>
    <a:lvl3pPr indent="457200" defTabSz="457200" latinLnBrk="0">
      <a:defRPr sz="1200">
        <a:solidFill>
          <a:srgbClr val="454545"/>
        </a:solidFill>
        <a:latin typeface="+mn-lt"/>
        <a:ea typeface="+mn-ea"/>
        <a:cs typeface="+mn-cs"/>
        <a:sym typeface="Century Gothic"/>
      </a:defRPr>
    </a:lvl3pPr>
    <a:lvl4pPr indent="685800" defTabSz="457200" latinLnBrk="0">
      <a:defRPr sz="1200">
        <a:solidFill>
          <a:srgbClr val="454545"/>
        </a:solidFill>
        <a:latin typeface="+mn-lt"/>
        <a:ea typeface="+mn-ea"/>
        <a:cs typeface="+mn-cs"/>
        <a:sym typeface="Century Gothic"/>
      </a:defRPr>
    </a:lvl4pPr>
    <a:lvl5pPr indent="914400" defTabSz="457200" latinLnBrk="0">
      <a:defRPr sz="1200">
        <a:solidFill>
          <a:srgbClr val="454545"/>
        </a:solidFill>
        <a:latin typeface="+mn-lt"/>
        <a:ea typeface="+mn-ea"/>
        <a:cs typeface="+mn-cs"/>
        <a:sym typeface="Century Gothic"/>
      </a:defRPr>
    </a:lvl5pPr>
    <a:lvl6pPr indent="1143000" defTabSz="457200" latinLnBrk="0">
      <a:defRPr sz="1200">
        <a:solidFill>
          <a:srgbClr val="454545"/>
        </a:solidFill>
        <a:latin typeface="+mn-lt"/>
        <a:ea typeface="+mn-ea"/>
        <a:cs typeface="+mn-cs"/>
        <a:sym typeface="Century Gothic"/>
      </a:defRPr>
    </a:lvl6pPr>
    <a:lvl7pPr indent="1371600" defTabSz="457200" latinLnBrk="0">
      <a:defRPr sz="1200">
        <a:solidFill>
          <a:srgbClr val="454545"/>
        </a:solidFill>
        <a:latin typeface="+mn-lt"/>
        <a:ea typeface="+mn-ea"/>
        <a:cs typeface="+mn-cs"/>
        <a:sym typeface="Century Gothic"/>
      </a:defRPr>
    </a:lvl7pPr>
    <a:lvl8pPr indent="1600200" defTabSz="457200" latinLnBrk="0">
      <a:defRPr sz="1200">
        <a:solidFill>
          <a:srgbClr val="454545"/>
        </a:solidFill>
        <a:latin typeface="+mn-lt"/>
        <a:ea typeface="+mn-ea"/>
        <a:cs typeface="+mn-cs"/>
        <a:sym typeface="Century Gothic"/>
      </a:defRPr>
    </a:lvl8pPr>
    <a:lvl9pPr indent="1828800" defTabSz="457200" latinLnBrk="0">
      <a:defRPr sz="1200">
        <a:solidFill>
          <a:srgbClr val="454545"/>
        </a:solidFill>
        <a:latin typeface="+mn-lt"/>
        <a:ea typeface="+mn-ea"/>
        <a:cs typeface="+mn-cs"/>
        <a:sym typeface="Century Gothic"/>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grpSp>
        <p:nvGrpSpPr>
          <p:cNvPr id="19" name="Group 15"/>
          <p:cNvGrpSpPr/>
          <p:nvPr/>
        </p:nvGrpSpPr>
        <p:grpSpPr>
          <a:xfrm>
            <a:off x="0" y="-2373"/>
            <a:ext cx="12192001" cy="6867028"/>
            <a:chOff x="0" y="0"/>
            <a:chExt cx="12192000" cy="6867027"/>
          </a:xfrm>
        </p:grpSpPr>
        <p:sp>
          <p:nvSpPr>
            <p:cNvPr id="12" name="Rectangle 7"/>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13" name="Oval 10"/>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4" name="Oval 11"/>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5" name="Oval 12"/>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 name="Oval 13"/>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7" name="Oval 14"/>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8"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20" name="Title Text"/>
          <p:cNvSpPr txBox="1">
            <a:spLocks noGrp="1"/>
          </p:cNvSpPr>
          <p:nvPr>
            <p:ph type="title"/>
          </p:nvPr>
        </p:nvSpPr>
        <p:spPr>
          <a:xfrm>
            <a:off x="1154954" y="2099733"/>
            <a:ext cx="8825660" cy="2677649"/>
          </a:xfrm>
          <a:prstGeom prst="rect">
            <a:avLst/>
          </a:prstGeom>
        </p:spPr>
        <p:txBody>
          <a:bodyPr anchor="b">
            <a:normAutofit/>
          </a:bodyPr>
          <a:lstStyle>
            <a:lvl1pPr>
              <a:defRPr sz="5400"/>
            </a:lvl1pPr>
          </a:lstStyle>
          <a:p>
            <a:r>
              <a:t>Title Text</a:t>
            </a:r>
          </a:p>
        </p:txBody>
      </p:sp>
      <p:sp>
        <p:nvSpPr>
          <p:cNvPr id="21" name="Body Level One…"/>
          <p:cNvSpPr txBox="1">
            <a:spLocks noGrp="1"/>
          </p:cNvSpPr>
          <p:nvPr>
            <p:ph type="body" sz="quarter" idx="1"/>
          </p:nvPr>
        </p:nvSpPr>
        <p:spPr>
          <a:xfrm>
            <a:off x="1154954" y="4777380"/>
            <a:ext cx="8825660" cy="861421"/>
          </a:xfrm>
          <a:prstGeom prst="rect">
            <a:avLst/>
          </a:prstGeom>
        </p:spPr>
        <p:txBody>
          <a:bodyPr/>
          <a:lstStyle>
            <a:lvl1pPr marL="0" indent="0">
              <a:buClrTx/>
              <a:buSzTx/>
              <a:buNone/>
              <a:defRPr cap="all">
                <a:solidFill>
                  <a:schemeClr val="accent1"/>
                </a:solidFill>
              </a:defRPr>
            </a:lvl1pPr>
            <a:lvl2pPr marL="0" indent="457200">
              <a:buClrTx/>
              <a:buSzTx/>
              <a:buNone/>
              <a:defRPr cap="all">
                <a:solidFill>
                  <a:schemeClr val="accent1"/>
                </a:solidFill>
              </a:defRPr>
            </a:lvl2pPr>
            <a:lvl3pPr marL="0" indent="914400">
              <a:buClrTx/>
              <a:buSzTx/>
              <a:buNone/>
              <a:defRPr cap="all">
                <a:solidFill>
                  <a:schemeClr val="accent1"/>
                </a:solidFill>
              </a:defRPr>
            </a:lvl3pPr>
            <a:lvl4pPr marL="0" indent="1371600">
              <a:buClrTx/>
              <a:buSzTx/>
              <a:buNone/>
              <a:defRPr cap="all">
                <a:solidFill>
                  <a:schemeClr val="accent1"/>
                </a:solidFill>
              </a:defRPr>
            </a:lvl4pPr>
            <a:lvl5pPr marL="0" indent="1828800">
              <a:buClrTx/>
              <a:buSzTx/>
              <a:buNone/>
              <a:defRPr cap="all">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22" name="Rectangle 9"/>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23" name="Slide Number"/>
          <p:cNvSpPr txBox="1">
            <a:spLocks noGrp="1"/>
          </p:cNvSpPr>
          <p:nvPr>
            <p:ph type="sldNum" sz="quarter" idx="2"/>
          </p:nvPr>
        </p:nvSpPr>
        <p:spPr>
          <a:xfrm>
            <a:off x="10520963" y="537055"/>
            <a:ext cx="498288" cy="5232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anoramic Picture with Caption">
    <p:spTree>
      <p:nvGrpSpPr>
        <p:cNvPr id="1" name=""/>
        <p:cNvGrpSpPr/>
        <p:nvPr/>
      </p:nvGrpSpPr>
      <p:grpSpPr>
        <a:xfrm>
          <a:off x="0" y="0"/>
          <a:ext cx="0" cy="0"/>
          <a:chOff x="0" y="0"/>
          <a:chExt cx="0" cy="0"/>
        </a:xfrm>
      </p:grpSpPr>
      <p:grpSp>
        <p:nvGrpSpPr>
          <p:cNvPr id="191" name="Group 8"/>
          <p:cNvGrpSpPr/>
          <p:nvPr/>
        </p:nvGrpSpPr>
        <p:grpSpPr>
          <a:xfrm>
            <a:off x="0" y="-2373"/>
            <a:ext cx="12192001" cy="6867028"/>
            <a:chOff x="0" y="0"/>
            <a:chExt cx="12192000" cy="6867027"/>
          </a:xfrm>
        </p:grpSpPr>
        <p:sp>
          <p:nvSpPr>
            <p:cNvPr id="182" name="Rectangle 25"/>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183" name="Oval 14"/>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84" name="Oval 15"/>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85" name="Oval 16"/>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86" name="Oval 17"/>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87" name="Oval 18"/>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88" name="Freeform 5"/>
            <p:cNvSpPr/>
            <p:nvPr/>
          </p:nvSpPr>
          <p:spPr>
            <a:xfrm rot="21010067">
              <a:off x="8490951" y="1799890"/>
              <a:ext cx="3299408"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189" name="Freeform 5"/>
            <p:cNvSpPr/>
            <p:nvPr/>
          </p:nvSpPr>
          <p:spPr>
            <a:xfrm>
              <a:off x="459506" y="1868778"/>
              <a:ext cx="11277601" cy="45339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190"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192" name="Rectangle 21"/>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grpSp>
        <p:nvGrpSpPr>
          <p:cNvPr id="202" name="Group 18"/>
          <p:cNvGrpSpPr/>
          <p:nvPr/>
        </p:nvGrpSpPr>
        <p:grpSpPr>
          <a:xfrm>
            <a:off x="0" y="-2373"/>
            <a:ext cx="12192001" cy="6867028"/>
            <a:chOff x="0" y="0"/>
            <a:chExt cx="12192000" cy="6867027"/>
          </a:xfrm>
        </p:grpSpPr>
        <p:sp>
          <p:nvSpPr>
            <p:cNvPr id="193" name="Rectangle 10"/>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194" name="Oval 13"/>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95" name="Oval 14"/>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96" name="Oval 15"/>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97" name="Oval 16"/>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98" name="Oval 17"/>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99" name="Freeform 5"/>
            <p:cNvSpPr/>
            <p:nvPr/>
          </p:nvSpPr>
          <p:spPr>
            <a:xfrm rot="10371525">
              <a:off x="263766" y="4440624"/>
              <a:ext cx="3299408" cy="440928"/>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200" name="Freeform 5"/>
            <p:cNvSpPr/>
            <p:nvPr/>
          </p:nvSpPr>
          <p:spPr>
            <a:xfrm rot="10800000">
              <a:off x="459505" y="323503"/>
              <a:ext cx="11277602" cy="45339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201"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203" name="Title Text"/>
          <p:cNvSpPr txBox="1">
            <a:spLocks noGrp="1"/>
          </p:cNvSpPr>
          <p:nvPr>
            <p:ph type="title"/>
          </p:nvPr>
        </p:nvSpPr>
        <p:spPr>
          <a:xfrm>
            <a:off x="1154955" y="4966673"/>
            <a:ext cx="8825658" cy="566739"/>
          </a:xfrm>
          <a:prstGeom prst="rect">
            <a:avLst/>
          </a:prstGeom>
        </p:spPr>
        <p:txBody>
          <a:bodyPr anchor="b">
            <a:normAutofit/>
          </a:bodyPr>
          <a:lstStyle>
            <a:lvl1pPr>
              <a:defRPr sz="2400"/>
            </a:lvl1pPr>
          </a:lstStyle>
          <a:p>
            <a:r>
              <a:t>Title Text</a:t>
            </a:r>
          </a:p>
        </p:txBody>
      </p:sp>
      <p:sp>
        <p:nvSpPr>
          <p:cNvPr id="204" name="Picture Placeholder 2"/>
          <p:cNvSpPr>
            <a:spLocks noGrp="1"/>
          </p:cNvSpPr>
          <p:nvPr>
            <p:ph type="pic" sz="half" idx="13"/>
          </p:nvPr>
        </p:nvSpPr>
        <p:spPr>
          <a:xfrm>
            <a:off x="1154954" y="685800"/>
            <a:ext cx="8825660" cy="3429000"/>
          </a:xfrm>
          <a:prstGeom prst="rect">
            <a:avLst/>
          </a:prstGeom>
          <a:effectLst>
            <a:outerShdw blurRad="50800" dist="50800" dir="5400000" rotWithShape="0">
              <a:srgbClr val="000000">
                <a:alpha val="43000"/>
              </a:srgbClr>
            </a:outerShdw>
          </a:effectLst>
        </p:spPr>
        <p:txBody>
          <a:bodyPr lIns="91439" rIns="91439">
            <a:noAutofit/>
          </a:bodyPr>
          <a:lstStyle/>
          <a:p>
            <a:endParaRPr/>
          </a:p>
        </p:txBody>
      </p:sp>
      <p:sp>
        <p:nvSpPr>
          <p:cNvPr id="205" name="Body Level One…"/>
          <p:cNvSpPr txBox="1">
            <a:spLocks noGrp="1"/>
          </p:cNvSpPr>
          <p:nvPr>
            <p:ph type="body" sz="quarter" idx="1"/>
          </p:nvPr>
        </p:nvSpPr>
        <p:spPr>
          <a:xfrm>
            <a:off x="1154955" y="5536665"/>
            <a:ext cx="8825657" cy="493713"/>
          </a:xfrm>
          <a:prstGeom prst="rect">
            <a:avLst/>
          </a:prstGeom>
        </p:spPr>
        <p:txBody>
          <a:bodyPr/>
          <a:lstStyle>
            <a:lvl1pPr marL="0" indent="0">
              <a:buClrTx/>
              <a:buSzTx/>
              <a:buNone/>
              <a:defRPr sz="1200">
                <a:solidFill>
                  <a:schemeClr val="accent1"/>
                </a:solidFill>
              </a:defRPr>
            </a:lvl1pPr>
            <a:lvl2pPr marL="0" indent="457200">
              <a:buClrTx/>
              <a:buSzTx/>
              <a:buNone/>
              <a:defRPr sz="1200">
                <a:solidFill>
                  <a:schemeClr val="accent1"/>
                </a:solidFill>
              </a:defRPr>
            </a:lvl2pPr>
            <a:lvl3pPr marL="0" indent="914400">
              <a:buClrTx/>
              <a:buSzTx/>
              <a:buNone/>
              <a:defRPr sz="1200">
                <a:solidFill>
                  <a:schemeClr val="accent1"/>
                </a:solidFill>
              </a:defRPr>
            </a:lvl3pPr>
            <a:lvl4pPr marL="0" indent="1371600">
              <a:buClrTx/>
              <a:buSzTx/>
              <a:buNone/>
              <a:defRPr sz="1200">
                <a:solidFill>
                  <a:schemeClr val="accent1"/>
                </a:solidFill>
              </a:defRPr>
            </a:lvl4pPr>
            <a:lvl5pPr marL="0" indent="1828800">
              <a:buClrTx/>
              <a:buSzTx/>
              <a:buNone/>
              <a:defRPr sz="1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206" name="Rectangle 12"/>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2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nd Caption">
    <p:spTree>
      <p:nvGrpSpPr>
        <p:cNvPr id="1" name=""/>
        <p:cNvGrpSpPr/>
        <p:nvPr/>
      </p:nvGrpSpPr>
      <p:grpSpPr>
        <a:xfrm>
          <a:off x="0" y="0"/>
          <a:ext cx="0" cy="0"/>
          <a:chOff x="0" y="0"/>
          <a:chExt cx="0" cy="0"/>
        </a:xfrm>
      </p:grpSpPr>
      <p:grpSp>
        <p:nvGrpSpPr>
          <p:cNvPr id="223" name="Group 11"/>
          <p:cNvGrpSpPr/>
          <p:nvPr/>
        </p:nvGrpSpPr>
        <p:grpSpPr>
          <a:xfrm>
            <a:off x="0" y="-2373"/>
            <a:ext cx="12192001" cy="6867028"/>
            <a:chOff x="0" y="0"/>
            <a:chExt cx="12192000" cy="6867027"/>
          </a:xfrm>
        </p:grpSpPr>
        <p:sp>
          <p:nvSpPr>
            <p:cNvPr id="214" name="Rectangle 9"/>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215" name="Oval 13"/>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16" name="Oval 14"/>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17" name="Oval 15"/>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18" name="Oval 16"/>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19" name="Oval 17"/>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20" name="Freeform 5"/>
            <p:cNvSpPr/>
            <p:nvPr/>
          </p:nvSpPr>
          <p:spPr>
            <a:xfrm rot="21010067">
              <a:off x="8490951" y="2717247"/>
              <a:ext cx="3299408"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221" name="Freeform 5"/>
            <p:cNvSpPr/>
            <p:nvPr/>
          </p:nvSpPr>
          <p:spPr>
            <a:xfrm>
              <a:off x="455612" y="2803692"/>
              <a:ext cx="11277601" cy="36026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97"/>
                  </a:lnTo>
                  <a:lnTo>
                    <a:pt x="21600" y="21600"/>
                  </a:lnTo>
                  <a:lnTo>
                    <a:pt x="21600" y="11"/>
                  </a:lnTo>
                  <a:lnTo>
                    <a:pt x="21110" y="247"/>
                  </a:lnTo>
                  <a:lnTo>
                    <a:pt x="20622" y="476"/>
                  </a:lnTo>
                  <a:lnTo>
                    <a:pt x="20131" y="696"/>
                  </a:lnTo>
                  <a:lnTo>
                    <a:pt x="19639" y="886"/>
                  </a:lnTo>
                  <a:lnTo>
                    <a:pt x="19148" y="1076"/>
                  </a:lnTo>
                  <a:lnTo>
                    <a:pt x="18656" y="1256"/>
                  </a:lnTo>
                  <a:lnTo>
                    <a:pt x="18170" y="1408"/>
                  </a:lnTo>
                  <a:lnTo>
                    <a:pt x="17677" y="1552"/>
                  </a:lnTo>
                  <a:lnTo>
                    <a:pt x="17187" y="1685"/>
                  </a:lnTo>
                  <a:lnTo>
                    <a:pt x="16705" y="1800"/>
                  </a:lnTo>
                  <a:lnTo>
                    <a:pt x="16217" y="1914"/>
                  </a:lnTo>
                  <a:lnTo>
                    <a:pt x="15736" y="2009"/>
                  </a:lnTo>
                  <a:lnTo>
                    <a:pt x="15254" y="2085"/>
                  </a:lnTo>
                  <a:lnTo>
                    <a:pt x="14774" y="2161"/>
                  </a:lnTo>
                  <a:lnTo>
                    <a:pt x="14299" y="2226"/>
                  </a:lnTo>
                  <a:lnTo>
                    <a:pt x="13828" y="2275"/>
                  </a:lnTo>
                  <a:lnTo>
                    <a:pt x="13357" y="2313"/>
                  </a:lnTo>
                  <a:lnTo>
                    <a:pt x="12891" y="2351"/>
                  </a:lnTo>
                  <a:lnTo>
                    <a:pt x="11971" y="2389"/>
                  </a:lnTo>
                  <a:lnTo>
                    <a:pt x="11517" y="2398"/>
                  </a:lnTo>
                  <a:lnTo>
                    <a:pt x="11068" y="2389"/>
                  </a:lnTo>
                  <a:lnTo>
                    <a:pt x="10623" y="2389"/>
                  </a:lnTo>
                  <a:lnTo>
                    <a:pt x="10182" y="2370"/>
                  </a:lnTo>
                  <a:lnTo>
                    <a:pt x="9750" y="2340"/>
                  </a:lnTo>
                  <a:lnTo>
                    <a:pt x="9323" y="2313"/>
                  </a:lnTo>
                  <a:lnTo>
                    <a:pt x="8904" y="2283"/>
                  </a:lnTo>
                  <a:lnTo>
                    <a:pt x="8487" y="2237"/>
                  </a:lnTo>
                  <a:lnTo>
                    <a:pt x="8076" y="2188"/>
                  </a:lnTo>
                  <a:lnTo>
                    <a:pt x="7674" y="2142"/>
                  </a:lnTo>
                  <a:lnTo>
                    <a:pt x="6890" y="2017"/>
                  </a:lnTo>
                  <a:lnTo>
                    <a:pt x="6139" y="1884"/>
                  </a:lnTo>
                  <a:lnTo>
                    <a:pt x="5417" y="1742"/>
                  </a:lnTo>
                  <a:lnTo>
                    <a:pt x="4735" y="1590"/>
                  </a:lnTo>
                  <a:lnTo>
                    <a:pt x="4082" y="1427"/>
                  </a:lnTo>
                  <a:lnTo>
                    <a:pt x="3478" y="1256"/>
                  </a:lnTo>
                  <a:lnTo>
                    <a:pt x="2910" y="1085"/>
                  </a:lnTo>
                  <a:lnTo>
                    <a:pt x="2387" y="913"/>
                  </a:lnTo>
                  <a:lnTo>
                    <a:pt x="1907" y="753"/>
                  </a:lnTo>
                  <a:lnTo>
                    <a:pt x="1482" y="601"/>
                  </a:lnTo>
                  <a:lnTo>
                    <a:pt x="1097" y="457"/>
                  </a:lnTo>
                  <a:lnTo>
                    <a:pt x="773" y="334"/>
                  </a:lnTo>
                  <a:lnTo>
                    <a:pt x="501" y="220"/>
                  </a:lnTo>
                  <a:lnTo>
                    <a:pt x="127" y="57"/>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222"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224" name="Title Text"/>
          <p:cNvSpPr txBox="1">
            <a:spLocks noGrp="1"/>
          </p:cNvSpPr>
          <p:nvPr>
            <p:ph type="title"/>
          </p:nvPr>
        </p:nvSpPr>
        <p:spPr>
          <a:xfrm>
            <a:off x="1154954" y="1063416"/>
            <a:ext cx="8825659" cy="1379756"/>
          </a:xfrm>
          <a:prstGeom prst="rect">
            <a:avLst/>
          </a:prstGeom>
        </p:spPr>
        <p:txBody>
          <a:bodyPr>
            <a:normAutofit/>
          </a:bodyPr>
          <a:lstStyle>
            <a:lvl1pPr>
              <a:defRPr sz="4000"/>
            </a:lvl1pPr>
          </a:lstStyle>
          <a:p>
            <a:r>
              <a:t>Title Text</a:t>
            </a:r>
          </a:p>
        </p:txBody>
      </p:sp>
      <p:sp>
        <p:nvSpPr>
          <p:cNvPr id="225" name="Body Level One…"/>
          <p:cNvSpPr txBox="1">
            <a:spLocks noGrp="1"/>
          </p:cNvSpPr>
          <p:nvPr>
            <p:ph type="body" sz="half" idx="1"/>
          </p:nvPr>
        </p:nvSpPr>
        <p:spPr>
          <a:xfrm>
            <a:off x="1154954" y="3543300"/>
            <a:ext cx="8825659" cy="2476500"/>
          </a:xfrm>
          <a:prstGeom prst="rect">
            <a:avLst/>
          </a:prstGeom>
        </p:spPr>
        <p:txBody>
          <a:bodyPr anchor="ctr"/>
          <a:lstStyle>
            <a:lvl1pPr marL="0" indent="0">
              <a:buClrTx/>
              <a:buSzTx/>
              <a:buNone/>
            </a:lvl1pPr>
            <a:lvl2pPr marL="0" indent="457200">
              <a:buClrTx/>
              <a:buSzTx/>
              <a:buNone/>
            </a:lvl2pPr>
            <a:lvl3pPr marL="0" indent="914400">
              <a:buClrTx/>
              <a:buSzTx/>
              <a:buNone/>
            </a:lvl3pPr>
            <a:lvl4pPr marL="0" indent="1371600">
              <a:buClrTx/>
              <a:buSzTx/>
              <a:buNone/>
            </a:lvl4pPr>
            <a:lvl5pPr marL="0" indent="1828800">
              <a:buClrTx/>
              <a:buSzTx/>
              <a:buNone/>
            </a:lvl5pPr>
          </a:lstStyle>
          <a:p>
            <a:r>
              <a:t>Body Level One</a:t>
            </a:r>
          </a:p>
          <a:p>
            <a:pPr lvl="1"/>
            <a:r>
              <a:t>Body Level Two</a:t>
            </a:r>
          </a:p>
          <a:p>
            <a:pPr lvl="2"/>
            <a:r>
              <a:t>Body Level Three</a:t>
            </a:r>
          </a:p>
          <a:p>
            <a:pPr lvl="3"/>
            <a:r>
              <a:t>Body Level Four</a:t>
            </a:r>
          </a:p>
          <a:p>
            <a:pPr lvl="4"/>
            <a:r>
              <a:t>Body Level Five</a:t>
            </a:r>
          </a:p>
        </p:txBody>
      </p:sp>
      <p:sp>
        <p:nvSpPr>
          <p:cNvPr id="226" name="Rectangle 12"/>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2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Quote with Caption">
    <p:spTree>
      <p:nvGrpSpPr>
        <p:cNvPr id="1" name=""/>
        <p:cNvGrpSpPr/>
        <p:nvPr/>
      </p:nvGrpSpPr>
      <p:grpSpPr>
        <a:xfrm>
          <a:off x="0" y="0"/>
          <a:ext cx="0" cy="0"/>
          <a:chOff x="0" y="0"/>
          <a:chExt cx="0" cy="0"/>
        </a:xfrm>
      </p:grpSpPr>
      <p:grpSp>
        <p:nvGrpSpPr>
          <p:cNvPr id="243" name="Group 6"/>
          <p:cNvGrpSpPr/>
          <p:nvPr/>
        </p:nvGrpSpPr>
        <p:grpSpPr>
          <a:xfrm>
            <a:off x="0" y="-2373"/>
            <a:ext cx="12192001" cy="6867028"/>
            <a:chOff x="0" y="0"/>
            <a:chExt cx="12192000" cy="6867027"/>
          </a:xfrm>
        </p:grpSpPr>
        <p:sp>
          <p:nvSpPr>
            <p:cNvPr id="234" name="Rectangle 14"/>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235" name="Oval 16"/>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36" name="Oval 17"/>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37" name="Oval 18"/>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38" name="Oval 19"/>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39" name="Oval 20"/>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40" name="Freeform 5"/>
            <p:cNvSpPr/>
            <p:nvPr/>
          </p:nvSpPr>
          <p:spPr>
            <a:xfrm rot="21010067">
              <a:off x="8490951" y="4187490"/>
              <a:ext cx="3299408"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241" name="Freeform 5"/>
            <p:cNvSpPr/>
            <p:nvPr/>
          </p:nvSpPr>
          <p:spPr>
            <a:xfrm>
              <a:off x="455612" y="4244174"/>
              <a:ext cx="11277601" cy="23371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242"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244" name="TextBox 12"/>
          <p:cNvSpPr txBox="1"/>
          <p:nvPr/>
        </p:nvSpPr>
        <p:spPr>
          <a:xfrm>
            <a:off x="9719437" y="2631814"/>
            <a:ext cx="801913" cy="144855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9600">
                <a:solidFill>
                  <a:schemeClr val="accent1"/>
                </a:solidFill>
                <a:latin typeface="Arial"/>
                <a:ea typeface="Arial"/>
                <a:cs typeface="Arial"/>
                <a:sym typeface="Arial"/>
              </a:defRPr>
            </a:lvl1pPr>
          </a:lstStyle>
          <a:p>
            <a:r>
              <a:t>”</a:t>
            </a:r>
          </a:p>
        </p:txBody>
      </p:sp>
      <p:sp>
        <p:nvSpPr>
          <p:cNvPr id="245" name="TextBox 8"/>
          <p:cNvSpPr txBox="1"/>
          <p:nvPr/>
        </p:nvSpPr>
        <p:spPr>
          <a:xfrm>
            <a:off x="898294" y="591092"/>
            <a:ext cx="801913" cy="1448556"/>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9600">
                <a:solidFill>
                  <a:schemeClr val="accent1"/>
                </a:solidFill>
                <a:latin typeface="Arial"/>
                <a:ea typeface="Arial"/>
                <a:cs typeface="Arial"/>
                <a:sym typeface="Arial"/>
              </a:defRPr>
            </a:lvl1pPr>
          </a:lstStyle>
          <a:p>
            <a:r>
              <a:t>“</a:t>
            </a:r>
          </a:p>
        </p:txBody>
      </p:sp>
      <p:sp>
        <p:nvSpPr>
          <p:cNvPr id="246" name="Title Text"/>
          <p:cNvSpPr txBox="1">
            <a:spLocks noGrp="1"/>
          </p:cNvSpPr>
          <p:nvPr>
            <p:ph type="title"/>
          </p:nvPr>
        </p:nvSpPr>
        <p:spPr>
          <a:xfrm>
            <a:off x="1581877" y="980516"/>
            <a:ext cx="8453907" cy="2698251"/>
          </a:xfrm>
          <a:prstGeom prst="rect">
            <a:avLst/>
          </a:prstGeom>
        </p:spPr>
        <p:txBody>
          <a:bodyPr>
            <a:normAutofit/>
          </a:bodyPr>
          <a:lstStyle>
            <a:lvl1pPr>
              <a:defRPr sz="4000"/>
            </a:lvl1pPr>
          </a:lstStyle>
          <a:p>
            <a:r>
              <a:t>Title Text</a:t>
            </a:r>
          </a:p>
        </p:txBody>
      </p:sp>
      <p:sp>
        <p:nvSpPr>
          <p:cNvPr id="247" name="Body Level One…"/>
          <p:cNvSpPr txBox="1">
            <a:spLocks noGrp="1"/>
          </p:cNvSpPr>
          <p:nvPr>
            <p:ph type="body" sz="quarter" idx="1"/>
          </p:nvPr>
        </p:nvSpPr>
        <p:spPr>
          <a:xfrm>
            <a:off x="1945944" y="3678766"/>
            <a:ext cx="7725773" cy="342175"/>
          </a:xfrm>
          <a:prstGeom prst="rect">
            <a:avLst/>
          </a:prstGeom>
        </p:spPr>
        <p:txBody>
          <a:bodyPr/>
          <a:lstStyle>
            <a:lvl1pPr marL="0" indent="0">
              <a:buClrTx/>
              <a:buSzTx/>
              <a:buNone/>
              <a:defRPr sz="1400" cap="small">
                <a:solidFill>
                  <a:schemeClr val="accent1"/>
                </a:solidFill>
              </a:defRPr>
            </a:lvl1pPr>
            <a:lvl2pPr marL="0" indent="457200">
              <a:buClrTx/>
              <a:buSzTx/>
              <a:buNone/>
              <a:defRPr sz="1400" cap="small">
                <a:solidFill>
                  <a:schemeClr val="accent1"/>
                </a:solidFill>
              </a:defRPr>
            </a:lvl2pPr>
            <a:lvl3pPr marL="0" indent="914400">
              <a:buClrTx/>
              <a:buSzTx/>
              <a:buNone/>
              <a:defRPr sz="1400" cap="small">
                <a:solidFill>
                  <a:schemeClr val="accent1"/>
                </a:solidFill>
              </a:defRPr>
            </a:lvl3pPr>
            <a:lvl4pPr marL="0" indent="1371600">
              <a:buClrTx/>
              <a:buSzTx/>
              <a:buNone/>
              <a:defRPr sz="1400" cap="small">
                <a:solidFill>
                  <a:schemeClr val="accent1"/>
                </a:solidFill>
              </a:defRPr>
            </a:lvl4pPr>
            <a:lvl5pPr marL="0" indent="1828800">
              <a:buClrTx/>
              <a:buSzTx/>
              <a:buNone/>
              <a:defRPr sz="1400" cap="small">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248" name="Text Placeholder 3"/>
          <p:cNvSpPr>
            <a:spLocks noGrp="1"/>
          </p:cNvSpPr>
          <p:nvPr>
            <p:ph type="body" sz="quarter" idx="13"/>
          </p:nvPr>
        </p:nvSpPr>
        <p:spPr>
          <a:xfrm>
            <a:off x="1154954" y="4350656"/>
            <a:ext cx="8825660" cy="1676401"/>
          </a:xfrm>
          <a:prstGeom prst="rect">
            <a:avLst/>
          </a:prstGeom>
        </p:spPr>
        <p:txBody>
          <a:bodyPr anchor="ctr"/>
          <a:lstStyle/>
          <a:p>
            <a:pPr marL="0" indent="0">
              <a:buClrTx/>
              <a:buSzTx/>
              <a:buNone/>
            </a:pPr>
            <a:endParaRPr/>
          </a:p>
        </p:txBody>
      </p:sp>
      <p:sp>
        <p:nvSpPr>
          <p:cNvPr id="249" name="Rectangle 31"/>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2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Name Card">
    <p:spTree>
      <p:nvGrpSpPr>
        <p:cNvPr id="1" name=""/>
        <p:cNvGrpSpPr/>
        <p:nvPr/>
      </p:nvGrpSpPr>
      <p:grpSpPr>
        <a:xfrm>
          <a:off x="0" y="0"/>
          <a:ext cx="0" cy="0"/>
          <a:chOff x="0" y="0"/>
          <a:chExt cx="0" cy="0"/>
        </a:xfrm>
      </p:grpSpPr>
      <p:grpSp>
        <p:nvGrpSpPr>
          <p:cNvPr id="266" name="Group 17"/>
          <p:cNvGrpSpPr/>
          <p:nvPr/>
        </p:nvGrpSpPr>
        <p:grpSpPr>
          <a:xfrm>
            <a:off x="0" y="-2373"/>
            <a:ext cx="12192001" cy="6867028"/>
            <a:chOff x="0" y="0"/>
            <a:chExt cx="12192000" cy="6867027"/>
          </a:xfrm>
        </p:grpSpPr>
        <p:sp>
          <p:nvSpPr>
            <p:cNvPr id="257" name="Rectangle 9"/>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258" name="Oval 12"/>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59" name="Oval 13"/>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60" name="Oval 14"/>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61" name="Oval 15"/>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62" name="Oval 16"/>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63" name="Freeform 5"/>
            <p:cNvSpPr/>
            <p:nvPr/>
          </p:nvSpPr>
          <p:spPr>
            <a:xfrm rot="21010067">
              <a:off x="8490951" y="4195956"/>
              <a:ext cx="3299408"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264" name="Freeform 5"/>
            <p:cNvSpPr/>
            <p:nvPr/>
          </p:nvSpPr>
          <p:spPr>
            <a:xfrm>
              <a:off x="455612" y="4244174"/>
              <a:ext cx="11277601" cy="23371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265"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267" name="Title Text"/>
          <p:cNvSpPr txBox="1">
            <a:spLocks noGrp="1"/>
          </p:cNvSpPr>
          <p:nvPr>
            <p:ph type="title"/>
          </p:nvPr>
        </p:nvSpPr>
        <p:spPr>
          <a:xfrm>
            <a:off x="1154954" y="2370666"/>
            <a:ext cx="8825660" cy="1822515"/>
          </a:xfrm>
          <a:prstGeom prst="rect">
            <a:avLst/>
          </a:prstGeom>
        </p:spPr>
        <p:txBody>
          <a:bodyPr anchor="b">
            <a:normAutofit/>
          </a:bodyPr>
          <a:lstStyle>
            <a:lvl1pPr>
              <a:defRPr sz="4000"/>
            </a:lvl1pPr>
          </a:lstStyle>
          <a:p>
            <a:r>
              <a:t>Title Text</a:t>
            </a:r>
          </a:p>
        </p:txBody>
      </p:sp>
      <p:sp>
        <p:nvSpPr>
          <p:cNvPr id="268" name="Body Level One…"/>
          <p:cNvSpPr txBox="1">
            <a:spLocks noGrp="1"/>
          </p:cNvSpPr>
          <p:nvPr>
            <p:ph type="body" sz="quarter" idx="1"/>
          </p:nvPr>
        </p:nvSpPr>
        <p:spPr>
          <a:xfrm>
            <a:off x="1154954" y="5033067"/>
            <a:ext cx="8825659" cy="860401"/>
          </a:xfrm>
          <a:prstGeom prst="rect">
            <a:avLst/>
          </a:prstGeom>
        </p:spPr>
        <p:txBody>
          <a:bodyPr/>
          <a:lstStyle>
            <a:lvl1pPr marL="0" indent="0">
              <a:buClrTx/>
              <a:buSzTx/>
              <a:buNone/>
              <a:defRPr sz="2000">
                <a:solidFill>
                  <a:schemeClr val="accent1"/>
                </a:solidFill>
              </a:defRPr>
            </a:lvl1pPr>
            <a:lvl2pPr marL="0" indent="457200">
              <a:buClrTx/>
              <a:buSzTx/>
              <a:buNone/>
              <a:defRPr sz="2000">
                <a:solidFill>
                  <a:schemeClr val="accent1"/>
                </a:solidFill>
              </a:defRPr>
            </a:lvl2pPr>
            <a:lvl3pPr marL="0" indent="914400">
              <a:buClrTx/>
              <a:buSzTx/>
              <a:buNone/>
              <a:defRPr sz="2000">
                <a:solidFill>
                  <a:schemeClr val="accent1"/>
                </a:solidFill>
              </a:defRPr>
            </a:lvl3pPr>
            <a:lvl4pPr marL="0" indent="1371600">
              <a:buClrTx/>
              <a:buSzTx/>
              <a:buNone/>
              <a:defRPr sz="2000">
                <a:solidFill>
                  <a:schemeClr val="accent1"/>
                </a:solidFill>
              </a:defRPr>
            </a:lvl4pPr>
            <a:lvl5pPr marL="0" indent="1828800">
              <a:buClrTx/>
              <a:buSzTx/>
              <a:buNone/>
              <a:defRPr sz="20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269" name="Rectangle 11"/>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2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3 Column">
    <p:spTree>
      <p:nvGrpSpPr>
        <p:cNvPr id="1" name=""/>
        <p:cNvGrpSpPr/>
        <p:nvPr/>
      </p:nvGrpSpPr>
      <p:grpSpPr>
        <a:xfrm>
          <a:off x="0" y="0"/>
          <a:ext cx="0" cy="0"/>
          <a:chOff x="0" y="0"/>
          <a:chExt cx="0" cy="0"/>
        </a:xfrm>
      </p:grpSpPr>
      <p:grpSp>
        <p:nvGrpSpPr>
          <p:cNvPr id="286" name="Group 8"/>
          <p:cNvGrpSpPr/>
          <p:nvPr/>
        </p:nvGrpSpPr>
        <p:grpSpPr>
          <a:xfrm>
            <a:off x="0" y="-2373"/>
            <a:ext cx="12192001" cy="6867028"/>
            <a:chOff x="0" y="0"/>
            <a:chExt cx="12192000" cy="6867027"/>
          </a:xfrm>
        </p:grpSpPr>
        <p:sp>
          <p:nvSpPr>
            <p:cNvPr id="277" name="Rectangle 25"/>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278" name="Oval 14"/>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79" name="Oval 15"/>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80" name="Oval 16"/>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81" name="Oval 17"/>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82" name="Oval 18"/>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283" name="Freeform 5"/>
            <p:cNvSpPr/>
            <p:nvPr/>
          </p:nvSpPr>
          <p:spPr>
            <a:xfrm rot="21010067">
              <a:off x="8490951" y="1799890"/>
              <a:ext cx="3299408"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284" name="Freeform 5"/>
            <p:cNvSpPr/>
            <p:nvPr/>
          </p:nvSpPr>
          <p:spPr>
            <a:xfrm>
              <a:off x="459506" y="1868778"/>
              <a:ext cx="11277601" cy="45339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285"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287" name="Rectangle 21"/>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288" name="Title Text"/>
          <p:cNvSpPr txBox="1">
            <a:spLocks noGrp="1"/>
          </p:cNvSpPr>
          <p:nvPr>
            <p:ph type="title"/>
          </p:nvPr>
        </p:nvSpPr>
        <p:spPr>
          <a:xfrm>
            <a:off x="1154952" y="973667"/>
            <a:ext cx="8761415" cy="706966"/>
          </a:xfrm>
          <a:prstGeom prst="rect">
            <a:avLst/>
          </a:prstGeom>
        </p:spPr>
        <p:txBody>
          <a:bodyPr>
            <a:normAutofit/>
          </a:bodyPr>
          <a:lstStyle/>
          <a:p>
            <a:r>
              <a:t>Title Text</a:t>
            </a:r>
          </a:p>
        </p:txBody>
      </p:sp>
      <p:sp>
        <p:nvSpPr>
          <p:cNvPr id="289" name="Body Level One…"/>
          <p:cNvSpPr txBox="1">
            <a:spLocks noGrp="1"/>
          </p:cNvSpPr>
          <p:nvPr>
            <p:ph type="body" sz="quarter" idx="1"/>
          </p:nvPr>
        </p:nvSpPr>
        <p:spPr>
          <a:xfrm>
            <a:off x="1154954" y="2617298"/>
            <a:ext cx="3129168" cy="576263"/>
          </a:xfrm>
          <a:prstGeom prst="rect">
            <a:avLst/>
          </a:prstGeom>
        </p:spPr>
        <p:txBody>
          <a:bodyPr anchor="b"/>
          <a:lstStyle>
            <a:lvl1pPr marL="0" indent="0">
              <a:buClrTx/>
              <a:buSzTx/>
              <a:buNone/>
              <a:defRPr sz="2400">
                <a:solidFill>
                  <a:schemeClr val="accent1"/>
                </a:solidFill>
              </a:defRPr>
            </a:lvl1pPr>
            <a:lvl2pPr marL="0" indent="457200">
              <a:buClrTx/>
              <a:buSzTx/>
              <a:buNone/>
              <a:defRPr sz="2400">
                <a:solidFill>
                  <a:schemeClr val="accent1"/>
                </a:solidFill>
              </a:defRPr>
            </a:lvl2pPr>
            <a:lvl3pPr marL="0" indent="914400">
              <a:buClrTx/>
              <a:buSzTx/>
              <a:buNone/>
              <a:defRPr sz="2400">
                <a:solidFill>
                  <a:schemeClr val="accent1"/>
                </a:solidFill>
              </a:defRPr>
            </a:lvl3pPr>
            <a:lvl4pPr marL="0" indent="1371600">
              <a:buClrTx/>
              <a:buSzTx/>
              <a:buNone/>
              <a:defRPr sz="2400">
                <a:solidFill>
                  <a:schemeClr val="accent1"/>
                </a:solidFill>
              </a:defRPr>
            </a:lvl4pPr>
            <a:lvl5pPr marL="0" indent="1828800">
              <a:buClrTx/>
              <a:buSzTx/>
              <a:buNone/>
              <a:defRPr sz="24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290" name="Text Placeholder 3"/>
          <p:cNvSpPr>
            <a:spLocks noGrp="1"/>
          </p:cNvSpPr>
          <p:nvPr>
            <p:ph type="body" sz="quarter" idx="13"/>
          </p:nvPr>
        </p:nvSpPr>
        <p:spPr>
          <a:xfrm>
            <a:off x="1154953" y="3193561"/>
            <a:ext cx="3129170" cy="2833497"/>
          </a:xfrm>
          <a:prstGeom prst="rect">
            <a:avLst/>
          </a:prstGeom>
        </p:spPr>
        <p:txBody>
          <a:bodyPr/>
          <a:lstStyle/>
          <a:p>
            <a:pPr marL="0" indent="0">
              <a:buClrTx/>
              <a:buSzTx/>
              <a:buNone/>
              <a:defRPr sz="1400"/>
            </a:pPr>
            <a:endParaRPr/>
          </a:p>
        </p:txBody>
      </p:sp>
      <p:sp>
        <p:nvSpPr>
          <p:cNvPr id="291" name="Text Placeholder 4"/>
          <p:cNvSpPr>
            <a:spLocks noGrp="1"/>
          </p:cNvSpPr>
          <p:nvPr>
            <p:ph type="body" sz="quarter" idx="14"/>
          </p:nvPr>
        </p:nvSpPr>
        <p:spPr>
          <a:xfrm>
            <a:off x="4512721" y="2603501"/>
            <a:ext cx="3145381" cy="576263"/>
          </a:xfrm>
          <a:prstGeom prst="rect">
            <a:avLst/>
          </a:prstGeom>
        </p:spPr>
        <p:txBody>
          <a:bodyPr anchor="b"/>
          <a:lstStyle/>
          <a:p>
            <a:pPr marL="0" indent="0">
              <a:buClrTx/>
              <a:buSzTx/>
              <a:buNone/>
              <a:defRPr sz="2400">
                <a:solidFill>
                  <a:schemeClr val="accent1"/>
                </a:solidFill>
              </a:defRPr>
            </a:pPr>
            <a:endParaRPr/>
          </a:p>
        </p:txBody>
      </p:sp>
      <p:sp>
        <p:nvSpPr>
          <p:cNvPr id="292" name="Text Placeholder 3"/>
          <p:cNvSpPr>
            <a:spLocks noGrp="1"/>
          </p:cNvSpPr>
          <p:nvPr>
            <p:ph type="body" sz="quarter" idx="15"/>
          </p:nvPr>
        </p:nvSpPr>
        <p:spPr>
          <a:xfrm>
            <a:off x="4512721" y="3193561"/>
            <a:ext cx="3145381" cy="2833496"/>
          </a:xfrm>
          <a:prstGeom prst="rect">
            <a:avLst/>
          </a:prstGeom>
        </p:spPr>
        <p:txBody>
          <a:bodyPr/>
          <a:lstStyle/>
          <a:p>
            <a:pPr marL="0" indent="0">
              <a:buClrTx/>
              <a:buSzTx/>
              <a:buNone/>
              <a:defRPr sz="1400"/>
            </a:pPr>
            <a:endParaRPr/>
          </a:p>
        </p:txBody>
      </p:sp>
      <p:sp>
        <p:nvSpPr>
          <p:cNvPr id="293" name="Text Placeholder 4"/>
          <p:cNvSpPr>
            <a:spLocks noGrp="1"/>
          </p:cNvSpPr>
          <p:nvPr>
            <p:ph type="body" sz="quarter" idx="16"/>
          </p:nvPr>
        </p:nvSpPr>
        <p:spPr>
          <a:xfrm>
            <a:off x="7886700" y="2617298"/>
            <a:ext cx="3161029" cy="576262"/>
          </a:xfrm>
          <a:prstGeom prst="rect">
            <a:avLst/>
          </a:prstGeom>
        </p:spPr>
        <p:txBody>
          <a:bodyPr anchor="b"/>
          <a:lstStyle/>
          <a:p>
            <a:pPr marL="0" indent="0">
              <a:buClrTx/>
              <a:buSzTx/>
              <a:buNone/>
              <a:defRPr sz="2400">
                <a:solidFill>
                  <a:schemeClr val="accent1"/>
                </a:solidFill>
              </a:defRPr>
            </a:pPr>
            <a:endParaRPr/>
          </a:p>
        </p:txBody>
      </p:sp>
      <p:sp>
        <p:nvSpPr>
          <p:cNvPr id="294" name="Text Placeholder 3"/>
          <p:cNvSpPr>
            <a:spLocks noGrp="1"/>
          </p:cNvSpPr>
          <p:nvPr>
            <p:ph type="body" sz="quarter" idx="17"/>
          </p:nvPr>
        </p:nvSpPr>
        <p:spPr>
          <a:xfrm>
            <a:off x="7886699" y="3193561"/>
            <a:ext cx="3164721" cy="2833494"/>
          </a:xfrm>
          <a:prstGeom prst="rect">
            <a:avLst/>
          </a:prstGeom>
        </p:spPr>
        <p:txBody>
          <a:bodyPr/>
          <a:lstStyle/>
          <a:p>
            <a:pPr marL="0" indent="0">
              <a:buClrTx/>
              <a:buSzTx/>
              <a:buNone/>
              <a:defRPr sz="1400"/>
            </a:pPr>
            <a:endParaRPr/>
          </a:p>
        </p:txBody>
      </p:sp>
      <p:sp>
        <p:nvSpPr>
          <p:cNvPr id="295" name="Straight Connector 21"/>
          <p:cNvSpPr/>
          <p:nvPr/>
        </p:nvSpPr>
        <p:spPr>
          <a:xfrm flipH="1">
            <a:off x="4403971" y="2569633"/>
            <a:ext cx="1" cy="3492499"/>
          </a:xfrm>
          <a:prstGeom prst="line">
            <a:avLst/>
          </a:prstGeom>
          <a:ln w="12700" cap="rnd">
            <a:solidFill>
              <a:schemeClr val="accent1">
                <a:alpha val="41000"/>
              </a:schemeClr>
            </a:solidFill>
          </a:ln>
        </p:spPr>
        <p:txBody>
          <a:bodyPr lIns="45719" rIns="45719"/>
          <a:lstStyle/>
          <a:p>
            <a:endParaRPr/>
          </a:p>
        </p:txBody>
      </p:sp>
      <p:sp>
        <p:nvSpPr>
          <p:cNvPr id="296" name="Straight Connector 22"/>
          <p:cNvSpPr/>
          <p:nvPr/>
        </p:nvSpPr>
        <p:spPr>
          <a:xfrm>
            <a:off x="7772400" y="2569633"/>
            <a:ext cx="1" cy="3492499"/>
          </a:xfrm>
          <a:prstGeom prst="line">
            <a:avLst/>
          </a:prstGeom>
          <a:ln w="12700" cap="rnd">
            <a:solidFill>
              <a:schemeClr val="accent1">
                <a:alpha val="41000"/>
              </a:schemeClr>
            </a:solidFill>
          </a:ln>
        </p:spPr>
        <p:txBody>
          <a:bodyPr lIns="45719" rIns="45719"/>
          <a:lstStyle/>
          <a:p>
            <a:endParaRPr/>
          </a:p>
        </p:txBody>
      </p:sp>
      <p:sp>
        <p:nvSpPr>
          <p:cNvPr id="2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3 Picture Column">
    <p:spTree>
      <p:nvGrpSpPr>
        <p:cNvPr id="1" name=""/>
        <p:cNvGrpSpPr/>
        <p:nvPr/>
      </p:nvGrpSpPr>
      <p:grpSpPr>
        <a:xfrm>
          <a:off x="0" y="0"/>
          <a:ext cx="0" cy="0"/>
          <a:chOff x="0" y="0"/>
          <a:chExt cx="0" cy="0"/>
        </a:xfrm>
      </p:grpSpPr>
      <p:grpSp>
        <p:nvGrpSpPr>
          <p:cNvPr id="313" name="Group 8"/>
          <p:cNvGrpSpPr/>
          <p:nvPr/>
        </p:nvGrpSpPr>
        <p:grpSpPr>
          <a:xfrm>
            <a:off x="0" y="-2373"/>
            <a:ext cx="12192001" cy="6867028"/>
            <a:chOff x="0" y="0"/>
            <a:chExt cx="12192000" cy="6867027"/>
          </a:xfrm>
        </p:grpSpPr>
        <p:sp>
          <p:nvSpPr>
            <p:cNvPr id="304" name="Rectangle 25"/>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305" name="Oval 14"/>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06" name="Oval 15"/>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07" name="Oval 16"/>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08" name="Oval 17"/>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09" name="Oval 18"/>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10" name="Freeform 5"/>
            <p:cNvSpPr/>
            <p:nvPr/>
          </p:nvSpPr>
          <p:spPr>
            <a:xfrm rot="21010067">
              <a:off x="8490951" y="1799890"/>
              <a:ext cx="3299408"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311" name="Freeform 5"/>
            <p:cNvSpPr/>
            <p:nvPr/>
          </p:nvSpPr>
          <p:spPr>
            <a:xfrm>
              <a:off x="459506" y="1868778"/>
              <a:ext cx="11277601" cy="45339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312"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314" name="Rectangle 21"/>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315" name="Title Text"/>
          <p:cNvSpPr txBox="1">
            <a:spLocks noGrp="1"/>
          </p:cNvSpPr>
          <p:nvPr>
            <p:ph type="title"/>
          </p:nvPr>
        </p:nvSpPr>
        <p:spPr>
          <a:xfrm>
            <a:off x="1154952" y="973667"/>
            <a:ext cx="8761415" cy="706966"/>
          </a:xfrm>
          <a:prstGeom prst="rect">
            <a:avLst/>
          </a:prstGeom>
        </p:spPr>
        <p:txBody>
          <a:bodyPr>
            <a:normAutofit/>
          </a:bodyPr>
          <a:lstStyle/>
          <a:p>
            <a:r>
              <a:t>Title Text</a:t>
            </a:r>
          </a:p>
        </p:txBody>
      </p:sp>
      <p:sp>
        <p:nvSpPr>
          <p:cNvPr id="316" name="Body Level One…"/>
          <p:cNvSpPr txBox="1">
            <a:spLocks noGrp="1"/>
          </p:cNvSpPr>
          <p:nvPr>
            <p:ph type="body" sz="quarter" idx="1"/>
          </p:nvPr>
        </p:nvSpPr>
        <p:spPr>
          <a:xfrm>
            <a:off x="1154951" y="4532845"/>
            <a:ext cx="3050440" cy="576263"/>
          </a:xfrm>
          <a:prstGeom prst="rect">
            <a:avLst/>
          </a:prstGeom>
        </p:spPr>
        <p:txBody>
          <a:bodyPr anchor="b"/>
          <a:lstStyle>
            <a:lvl1pPr marL="0" indent="0">
              <a:buClrTx/>
              <a:buSzTx/>
              <a:buNone/>
              <a:defRPr sz="2400">
                <a:solidFill>
                  <a:schemeClr val="accent1"/>
                </a:solidFill>
              </a:defRPr>
            </a:lvl1pPr>
            <a:lvl2pPr marL="0" indent="457200">
              <a:buClrTx/>
              <a:buSzTx/>
              <a:buNone/>
              <a:defRPr sz="2400">
                <a:solidFill>
                  <a:schemeClr val="accent1"/>
                </a:solidFill>
              </a:defRPr>
            </a:lvl2pPr>
            <a:lvl3pPr marL="0" indent="914400">
              <a:buClrTx/>
              <a:buSzTx/>
              <a:buNone/>
              <a:defRPr sz="2400">
                <a:solidFill>
                  <a:schemeClr val="accent1"/>
                </a:solidFill>
              </a:defRPr>
            </a:lvl3pPr>
            <a:lvl4pPr marL="0" indent="1371600">
              <a:buClrTx/>
              <a:buSzTx/>
              <a:buNone/>
              <a:defRPr sz="2400">
                <a:solidFill>
                  <a:schemeClr val="accent1"/>
                </a:solidFill>
              </a:defRPr>
            </a:lvl4pPr>
            <a:lvl5pPr marL="0" indent="1828800">
              <a:buClrTx/>
              <a:buSzTx/>
              <a:buNone/>
              <a:defRPr sz="24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317" name="Picture Placeholder 2"/>
          <p:cNvSpPr>
            <a:spLocks noGrp="1"/>
          </p:cNvSpPr>
          <p:nvPr>
            <p:ph type="pic" sz="quarter" idx="13"/>
          </p:nvPr>
        </p:nvSpPr>
        <p:spPr>
          <a:xfrm>
            <a:off x="1334551" y="2603499"/>
            <a:ext cx="2691244" cy="1591512"/>
          </a:xfrm>
          <a:prstGeom prst="rect">
            <a:avLst/>
          </a:prstGeom>
          <a:effectLst>
            <a:outerShdw blurRad="50800" dist="50800" dir="5400000" rotWithShape="0">
              <a:srgbClr val="000000">
                <a:alpha val="43000"/>
              </a:srgbClr>
            </a:outerShdw>
          </a:effectLst>
        </p:spPr>
        <p:txBody>
          <a:bodyPr lIns="91439" rIns="91439">
            <a:noAutofit/>
          </a:bodyPr>
          <a:lstStyle/>
          <a:p>
            <a:endParaRPr/>
          </a:p>
        </p:txBody>
      </p:sp>
      <p:sp>
        <p:nvSpPr>
          <p:cNvPr id="318" name="Text Placeholder 3"/>
          <p:cNvSpPr>
            <a:spLocks noGrp="1"/>
          </p:cNvSpPr>
          <p:nvPr>
            <p:ph type="body" sz="quarter" idx="14"/>
          </p:nvPr>
        </p:nvSpPr>
        <p:spPr>
          <a:xfrm>
            <a:off x="1154952" y="5109107"/>
            <a:ext cx="3050438" cy="917950"/>
          </a:xfrm>
          <a:prstGeom prst="rect">
            <a:avLst/>
          </a:prstGeom>
        </p:spPr>
        <p:txBody>
          <a:bodyPr/>
          <a:lstStyle/>
          <a:p>
            <a:pPr marL="0" indent="0">
              <a:buClrTx/>
              <a:buSzTx/>
              <a:buNone/>
              <a:defRPr sz="1400"/>
            </a:pPr>
            <a:endParaRPr/>
          </a:p>
        </p:txBody>
      </p:sp>
      <p:sp>
        <p:nvSpPr>
          <p:cNvPr id="319" name="Text Placeholder 4"/>
          <p:cNvSpPr>
            <a:spLocks noGrp="1"/>
          </p:cNvSpPr>
          <p:nvPr>
            <p:ph type="body" sz="quarter" idx="15"/>
          </p:nvPr>
        </p:nvSpPr>
        <p:spPr>
          <a:xfrm>
            <a:off x="4572537" y="4532846"/>
            <a:ext cx="3046767" cy="651157"/>
          </a:xfrm>
          <a:prstGeom prst="rect">
            <a:avLst/>
          </a:prstGeom>
        </p:spPr>
        <p:txBody>
          <a:bodyPr anchor="b"/>
          <a:lstStyle/>
          <a:p>
            <a:pPr marL="0" indent="0">
              <a:buClrTx/>
              <a:buSzTx/>
              <a:buNone/>
              <a:defRPr sz="2400">
                <a:solidFill>
                  <a:schemeClr val="accent1"/>
                </a:solidFill>
              </a:defRPr>
            </a:pPr>
            <a:endParaRPr/>
          </a:p>
        </p:txBody>
      </p:sp>
      <p:sp>
        <p:nvSpPr>
          <p:cNvPr id="320" name="Picture Placeholder 2"/>
          <p:cNvSpPr>
            <a:spLocks noGrp="1"/>
          </p:cNvSpPr>
          <p:nvPr>
            <p:ph type="pic" sz="quarter" idx="16"/>
          </p:nvPr>
        </p:nvSpPr>
        <p:spPr>
          <a:xfrm>
            <a:off x="4748462" y="2603499"/>
            <a:ext cx="2691242" cy="1591512"/>
          </a:xfrm>
          <a:prstGeom prst="rect">
            <a:avLst/>
          </a:prstGeom>
          <a:effectLst>
            <a:outerShdw blurRad="50800" dist="50800" dir="5400000" rotWithShape="0">
              <a:srgbClr val="000000">
                <a:alpha val="43000"/>
              </a:srgbClr>
            </a:outerShdw>
          </a:effectLst>
        </p:spPr>
        <p:txBody>
          <a:bodyPr lIns="91439" rIns="91439">
            <a:noAutofit/>
          </a:bodyPr>
          <a:lstStyle/>
          <a:p>
            <a:endParaRPr/>
          </a:p>
        </p:txBody>
      </p:sp>
      <p:sp>
        <p:nvSpPr>
          <p:cNvPr id="321" name="Text Placeholder 3"/>
          <p:cNvSpPr>
            <a:spLocks noGrp="1"/>
          </p:cNvSpPr>
          <p:nvPr>
            <p:ph type="body" sz="quarter" idx="17"/>
          </p:nvPr>
        </p:nvSpPr>
        <p:spPr>
          <a:xfrm>
            <a:off x="4568864" y="5184002"/>
            <a:ext cx="3050439" cy="843057"/>
          </a:xfrm>
          <a:prstGeom prst="rect">
            <a:avLst/>
          </a:prstGeom>
        </p:spPr>
        <p:txBody>
          <a:bodyPr/>
          <a:lstStyle/>
          <a:p>
            <a:pPr marL="0" indent="0">
              <a:buClrTx/>
              <a:buSzTx/>
              <a:buNone/>
              <a:defRPr sz="1400"/>
            </a:pPr>
            <a:endParaRPr/>
          </a:p>
        </p:txBody>
      </p:sp>
      <p:sp>
        <p:nvSpPr>
          <p:cNvPr id="322" name="Text Placeholder 4"/>
          <p:cNvSpPr>
            <a:spLocks noGrp="1"/>
          </p:cNvSpPr>
          <p:nvPr>
            <p:ph type="body" sz="quarter" idx="18"/>
          </p:nvPr>
        </p:nvSpPr>
        <p:spPr>
          <a:xfrm>
            <a:off x="7983433" y="4532846"/>
            <a:ext cx="3050439" cy="651155"/>
          </a:xfrm>
          <a:prstGeom prst="rect">
            <a:avLst/>
          </a:prstGeom>
        </p:spPr>
        <p:txBody>
          <a:bodyPr anchor="b"/>
          <a:lstStyle/>
          <a:p>
            <a:pPr marL="0" indent="0">
              <a:buClrTx/>
              <a:buSzTx/>
              <a:buNone/>
              <a:defRPr sz="2400">
                <a:solidFill>
                  <a:schemeClr val="accent1"/>
                </a:solidFill>
              </a:defRPr>
            </a:pPr>
            <a:endParaRPr/>
          </a:p>
        </p:txBody>
      </p:sp>
      <p:sp>
        <p:nvSpPr>
          <p:cNvPr id="323" name="Picture Placeholder 2"/>
          <p:cNvSpPr>
            <a:spLocks noGrp="1"/>
          </p:cNvSpPr>
          <p:nvPr>
            <p:ph type="pic" sz="quarter" idx="19"/>
          </p:nvPr>
        </p:nvSpPr>
        <p:spPr>
          <a:xfrm>
            <a:off x="8163031" y="2603499"/>
            <a:ext cx="2691243" cy="1591512"/>
          </a:xfrm>
          <a:prstGeom prst="rect">
            <a:avLst/>
          </a:prstGeom>
          <a:effectLst>
            <a:outerShdw blurRad="50800" dist="50800" dir="5400000" rotWithShape="0">
              <a:srgbClr val="000000">
                <a:alpha val="43000"/>
              </a:srgbClr>
            </a:outerShdw>
          </a:effectLst>
        </p:spPr>
        <p:txBody>
          <a:bodyPr lIns="91439" rIns="91439">
            <a:noAutofit/>
          </a:bodyPr>
          <a:lstStyle/>
          <a:p>
            <a:endParaRPr/>
          </a:p>
        </p:txBody>
      </p:sp>
      <p:sp>
        <p:nvSpPr>
          <p:cNvPr id="324" name="Text Placeholder 3"/>
          <p:cNvSpPr>
            <a:spLocks noGrp="1"/>
          </p:cNvSpPr>
          <p:nvPr>
            <p:ph type="body" sz="quarter" idx="20"/>
          </p:nvPr>
        </p:nvSpPr>
        <p:spPr>
          <a:xfrm>
            <a:off x="7983433" y="5184001"/>
            <a:ext cx="3050438" cy="843054"/>
          </a:xfrm>
          <a:prstGeom prst="rect">
            <a:avLst/>
          </a:prstGeom>
        </p:spPr>
        <p:txBody>
          <a:bodyPr/>
          <a:lstStyle/>
          <a:p>
            <a:pPr marL="0" indent="0">
              <a:buClrTx/>
              <a:buSzTx/>
              <a:buNone/>
              <a:defRPr sz="1400"/>
            </a:pPr>
            <a:endParaRPr/>
          </a:p>
        </p:txBody>
      </p:sp>
      <p:sp>
        <p:nvSpPr>
          <p:cNvPr id="325" name="Straight Connector 16"/>
          <p:cNvSpPr/>
          <p:nvPr/>
        </p:nvSpPr>
        <p:spPr>
          <a:xfrm flipH="1">
            <a:off x="4388153" y="2603499"/>
            <a:ext cx="1" cy="3517595"/>
          </a:xfrm>
          <a:prstGeom prst="line">
            <a:avLst/>
          </a:prstGeom>
          <a:ln w="12700" cap="rnd">
            <a:solidFill>
              <a:schemeClr val="accent1">
                <a:alpha val="40000"/>
              </a:schemeClr>
            </a:solidFill>
          </a:ln>
        </p:spPr>
        <p:txBody>
          <a:bodyPr lIns="45719" rIns="45719"/>
          <a:lstStyle/>
          <a:p>
            <a:endParaRPr/>
          </a:p>
        </p:txBody>
      </p:sp>
      <p:sp>
        <p:nvSpPr>
          <p:cNvPr id="326" name="Straight Connector 17"/>
          <p:cNvSpPr/>
          <p:nvPr/>
        </p:nvSpPr>
        <p:spPr>
          <a:xfrm>
            <a:off x="7801905" y="2603500"/>
            <a:ext cx="1" cy="3492501"/>
          </a:xfrm>
          <a:prstGeom prst="line">
            <a:avLst/>
          </a:prstGeom>
          <a:ln w="12700" cap="rnd">
            <a:solidFill>
              <a:schemeClr val="accent1">
                <a:alpha val="40000"/>
              </a:schemeClr>
            </a:solidFill>
          </a:ln>
        </p:spPr>
        <p:txBody>
          <a:bodyPr lIns="45719" rIns="45719"/>
          <a:lstStyle/>
          <a:p>
            <a:endParaRPr/>
          </a:p>
        </p:txBody>
      </p:sp>
      <p:sp>
        <p:nvSpPr>
          <p:cNvPr id="3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grpSp>
        <p:nvGrpSpPr>
          <p:cNvPr id="343" name="Group 8"/>
          <p:cNvGrpSpPr/>
          <p:nvPr/>
        </p:nvGrpSpPr>
        <p:grpSpPr>
          <a:xfrm>
            <a:off x="0" y="-2373"/>
            <a:ext cx="12192001" cy="6867028"/>
            <a:chOff x="0" y="0"/>
            <a:chExt cx="12192000" cy="6867027"/>
          </a:xfrm>
        </p:grpSpPr>
        <p:sp>
          <p:nvSpPr>
            <p:cNvPr id="334" name="Rectangle 25"/>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335" name="Oval 14"/>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36" name="Oval 15"/>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37" name="Oval 16"/>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38" name="Oval 17"/>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39" name="Oval 18"/>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40" name="Freeform 5"/>
            <p:cNvSpPr/>
            <p:nvPr/>
          </p:nvSpPr>
          <p:spPr>
            <a:xfrm rot="21010067">
              <a:off x="8490951" y="1799890"/>
              <a:ext cx="3299408"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341" name="Freeform 5"/>
            <p:cNvSpPr/>
            <p:nvPr/>
          </p:nvSpPr>
          <p:spPr>
            <a:xfrm>
              <a:off x="459506" y="1868778"/>
              <a:ext cx="11277601" cy="45339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342"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344" name="Rectangle 21"/>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345" name="Title Text"/>
          <p:cNvSpPr txBox="1">
            <a:spLocks noGrp="1"/>
          </p:cNvSpPr>
          <p:nvPr>
            <p:ph type="title"/>
          </p:nvPr>
        </p:nvSpPr>
        <p:spPr>
          <a:xfrm>
            <a:off x="1154952" y="973667"/>
            <a:ext cx="8825661" cy="706966"/>
          </a:xfrm>
          <a:prstGeom prst="rect">
            <a:avLst/>
          </a:prstGeom>
        </p:spPr>
        <p:txBody>
          <a:bodyPr>
            <a:normAutofit/>
          </a:bodyPr>
          <a:lstStyle/>
          <a:p>
            <a:r>
              <a:t>Title Text</a:t>
            </a:r>
          </a:p>
        </p:txBody>
      </p:sp>
      <p:sp>
        <p:nvSpPr>
          <p:cNvPr id="346" name="Body Level One…"/>
          <p:cNvSpPr txBox="1">
            <a:spLocks noGrp="1"/>
          </p:cNvSpPr>
          <p:nvPr>
            <p:ph type="body" sz="half" idx="1"/>
          </p:nvPr>
        </p:nvSpPr>
        <p:spPr>
          <a:xfrm>
            <a:off x="1154954" y="2603500"/>
            <a:ext cx="8761413" cy="3416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grpSp>
        <p:nvGrpSpPr>
          <p:cNvPr id="364" name="Group 18"/>
          <p:cNvGrpSpPr/>
          <p:nvPr/>
        </p:nvGrpSpPr>
        <p:grpSpPr>
          <a:xfrm>
            <a:off x="0" y="-2373"/>
            <a:ext cx="12192001" cy="6867028"/>
            <a:chOff x="0" y="0"/>
            <a:chExt cx="12192000" cy="6867027"/>
          </a:xfrm>
        </p:grpSpPr>
        <p:sp>
          <p:nvSpPr>
            <p:cNvPr id="354" name="Rectangle 10"/>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355" name="Oval 13"/>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56" name="Oval 14"/>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57" name="Oval 15"/>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58" name="Oval 16"/>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59" name="Oval 17"/>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60" name="Freeform 5"/>
            <p:cNvSpPr/>
            <p:nvPr/>
          </p:nvSpPr>
          <p:spPr>
            <a:xfrm rot="5101749">
              <a:off x="6294737" y="4580109"/>
              <a:ext cx="3299407"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361" name="Rectangle 7"/>
            <p:cNvSpPr/>
            <p:nvPr/>
          </p:nvSpPr>
          <p:spPr>
            <a:xfrm>
              <a:off x="414866" y="404538"/>
              <a:ext cx="6510867" cy="6053671"/>
            </a:xfrm>
            <a:prstGeom prst="rect">
              <a:avLst/>
            </a:prstGeom>
            <a:solidFill>
              <a:srgbClr val="FAFAFA"/>
            </a:solidFill>
            <a:ln w="12700" cap="flat">
              <a:noFill/>
              <a:miter lim="400000"/>
            </a:ln>
            <a:effectLst/>
          </p:spPr>
          <p:txBody>
            <a:bodyPr wrap="square" lIns="45719" tIns="45719" rIns="45719" bIns="45719" numCol="1" anchor="t">
              <a:noAutofit/>
            </a:bodyPr>
            <a:lstStyle/>
            <a:p>
              <a:endParaRPr/>
            </a:p>
          </p:txBody>
        </p:sp>
        <p:sp>
          <p:nvSpPr>
            <p:cNvPr id="362" name="Freeform 5"/>
            <p:cNvSpPr/>
            <p:nvPr/>
          </p:nvSpPr>
          <p:spPr>
            <a:xfrm rot="5400000">
              <a:off x="4449231" y="2804094"/>
              <a:ext cx="6053672" cy="12545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363"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365" name="Title Text"/>
          <p:cNvSpPr txBox="1">
            <a:spLocks noGrp="1"/>
          </p:cNvSpPr>
          <p:nvPr>
            <p:ph type="title"/>
          </p:nvPr>
        </p:nvSpPr>
        <p:spPr>
          <a:xfrm>
            <a:off x="8576756" y="1278467"/>
            <a:ext cx="1413934" cy="4748590"/>
          </a:xfrm>
          <a:prstGeom prst="rect">
            <a:avLst/>
          </a:prstGeom>
        </p:spPr>
        <p:txBody>
          <a:bodyPr anchor="b">
            <a:normAutofit/>
          </a:bodyPr>
          <a:lstStyle/>
          <a:p>
            <a:r>
              <a:t>Title Text</a:t>
            </a:r>
          </a:p>
        </p:txBody>
      </p:sp>
      <p:sp>
        <p:nvSpPr>
          <p:cNvPr id="366" name="Body Level One…"/>
          <p:cNvSpPr txBox="1">
            <a:spLocks noGrp="1"/>
          </p:cNvSpPr>
          <p:nvPr>
            <p:ph type="body" sz="half" idx="1"/>
          </p:nvPr>
        </p:nvSpPr>
        <p:spPr>
          <a:xfrm>
            <a:off x="1154954" y="1278467"/>
            <a:ext cx="6247547" cy="474859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7" name="Rectangle 12"/>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3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grpSp>
        <p:nvGrpSpPr>
          <p:cNvPr id="39" name="Group 8"/>
          <p:cNvGrpSpPr/>
          <p:nvPr/>
        </p:nvGrpSpPr>
        <p:grpSpPr>
          <a:xfrm>
            <a:off x="0" y="-2373"/>
            <a:ext cx="12192001" cy="6867028"/>
            <a:chOff x="0" y="0"/>
            <a:chExt cx="12192000" cy="6867027"/>
          </a:xfrm>
        </p:grpSpPr>
        <p:sp>
          <p:nvSpPr>
            <p:cNvPr id="30" name="Rectangle 25"/>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31" name="Oval 14"/>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2" name="Oval 15"/>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3" name="Oval 16"/>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4" name="Oval 17"/>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5" name="Oval 18"/>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36" name="Freeform 5"/>
            <p:cNvSpPr/>
            <p:nvPr/>
          </p:nvSpPr>
          <p:spPr>
            <a:xfrm rot="21010067">
              <a:off x="8490951" y="1799890"/>
              <a:ext cx="3299408"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37" name="Freeform 5"/>
            <p:cNvSpPr/>
            <p:nvPr/>
          </p:nvSpPr>
          <p:spPr>
            <a:xfrm>
              <a:off x="459506" y="1868778"/>
              <a:ext cx="11277601" cy="45339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38"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40" name="Rectangle 21"/>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41" name="Title Text"/>
          <p:cNvSpPr txBox="1">
            <a:spLocks noGrp="1"/>
          </p:cNvSpPr>
          <p:nvPr>
            <p:ph type="title"/>
          </p:nvPr>
        </p:nvSpPr>
        <p:spPr>
          <a:xfrm>
            <a:off x="1154952" y="973667"/>
            <a:ext cx="8761415" cy="706966"/>
          </a:xfrm>
          <a:prstGeom prst="rect">
            <a:avLst/>
          </a:prstGeom>
        </p:spPr>
        <p:txBody>
          <a:bodyPr>
            <a:normAutofit/>
          </a:bodyPr>
          <a:lstStyle/>
          <a:p>
            <a:r>
              <a:t>Title Text</a:t>
            </a:r>
          </a:p>
        </p:txBody>
      </p:sp>
      <p:sp>
        <p:nvSpPr>
          <p:cNvPr id="42" name="Body Level One…"/>
          <p:cNvSpPr txBox="1">
            <a:spLocks noGrp="1"/>
          </p:cNvSpPr>
          <p:nvPr>
            <p:ph type="body" sz="half" idx="1"/>
          </p:nvPr>
        </p:nvSpPr>
        <p:spPr>
          <a:xfrm>
            <a:off x="1154954" y="2603500"/>
            <a:ext cx="8761413" cy="3416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grpSp>
        <p:nvGrpSpPr>
          <p:cNvPr id="60" name="Group 12"/>
          <p:cNvGrpSpPr/>
          <p:nvPr/>
        </p:nvGrpSpPr>
        <p:grpSpPr>
          <a:xfrm>
            <a:off x="0" y="-2373"/>
            <a:ext cx="12192001" cy="6867028"/>
            <a:chOff x="0" y="0"/>
            <a:chExt cx="12192000" cy="6867027"/>
          </a:xfrm>
        </p:grpSpPr>
        <p:sp>
          <p:nvSpPr>
            <p:cNvPr id="50" name="Rectangle 10"/>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51" name="Oval 13"/>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52" name="Oval 15"/>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53" name="Oval 16"/>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54" name="Oval 17"/>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55" name="Oval 18"/>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56" name="Rectangle 6"/>
            <p:cNvSpPr/>
            <p:nvPr/>
          </p:nvSpPr>
          <p:spPr>
            <a:xfrm>
              <a:off x="7289800" y="404538"/>
              <a:ext cx="4478866" cy="6053671"/>
            </a:xfrm>
            <a:prstGeom prst="rect">
              <a:avLst/>
            </a:prstGeom>
            <a:solidFill>
              <a:srgbClr val="FAFAFA"/>
            </a:solidFill>
            <a:ln w="12700" cap="flat">
              <a:noFill/>
              <a:miter lim="400000"/>
            </a:ln>
            <a:effectLst/>
          </p:spPr>
          <p:txBody>
            <a:bodyPr wrap="square" lIns="45719" tIns="45719" rIns="45719" bIns="45719" numCol="1" anchor="t">
              <a:noAutofit/>
            </a:bodyPr>
            <a:lstStyle/>
            <a:p>
              <a:endParaRPr/>
            </a:p>
          </p:txBody>
        </p:sp>
        <p:sp>
          <p:nvSpPr>
            <p:cNvPr id="57" name="Freeform 5"/>
            <p:cNvSpPr/>
            <p:nvPr/>
          </p:nvSpPr>
          <p:spPr>
            <a:xfrm rot="15922489">
              <a:off x="4698353" y="1828449"/>
              <a:ext cx="3299408" cy="440928"/>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58" name="Freeform 5"/>
            <p:cNvSpPr/>
            <p:nvPr/>
          </p:nvSpPr>
          <p:spPr>
            <a:xfrm rot="16200000">
              <a:off x="3787243" y="2804094"/>
              <a:ext cx="6053672" cy="12545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59"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61" name="Title Text"/>
          <p:cNvSpPr txBox="1">
            <a:spLocks noGrp="1"/>
          </p:cNvSpPr>
          <p:nvPr>
            <p:ph type="title"/>
          </p:nvPr>
        </p:nvSpPr>
        <p:spPr>
          <a:xfrm>
            <a:off x="1154955" y="2677645"/>
            <a:ext cx="4351025" cy="2283825"/>
          </a:xfrm>
          <a:prstGeom prst="rect">
            <a:avLst/>
          </a:prstGeom>
        </p:spPr>
        <p:txBody>
          <a:bodyPr>
            <a:normAutofit/>
          </a:bodyPr>
          <a:lstStyle>
            <a:lvl1pPr>
              <a:defRPr sz="4000"/>
            </a:lvl1pPr>
          </a:lstStyle>
          <a:p>
            <a:r>
              <a:t>Title Text</a:t>
            </a:r>
          </a:p>
        </p:txBody>
      </p:sp>
      <p:sp>
        <p:nvSpPr>
          <p:cNvPr id="62" name="Body Level One…"/>
          <p:cNvSpPr txBox="1">
            <a:spLocks noGrp="1"/>
          </p:cNvSpPr>
          <p:nvPr>
            <p:ph type="body" sz="quarter" idx="1"/>
          </p:nvPr>
        </p:nvSpPr>
        <p:spPr>
          <a:xfrm>
            <a:off x="6895558" y="2677643"/>
            <a:ext cx="3755380" cy="2283824"/>
          </a:xfrm>
          <a:prstGeom prst="rect">
            <a:avLst/>
          </a:prstGeom>
        </p:spPr>
        <p:txBody>
          <a:bodyPr anchor="ctr"/>
          <a:lstStyle>
            <a:lvl1pPr marL="0" indent="0">
              <a:buClrTx/>
              <a:buSzTx/>
              <a:buNone/>
              <a:defRPr sz="2000" cap="all">
                <a:solidFill>
                  <a:schemeClr val="accent1"/>
                </a:solidFill>
              </a:defRPr>
            </a:lvl1pPr>
            <a:lvl2pPr marL="0" indent="457200">
              <a:buClrTx/>
              <a:buSzTx/>
              <a:buNone/>
              <a:defRPr sz="2000" cap="all">
                <a:solidFill>
                  <a:schemeClr val="accent1"/>
                </a:solidFill>
              </a:defRPr>
            </a:lvl2pPr>
            <a:lvl3pPr marL="0" indent="914400">
              <a:buClrTx/>
              <a:buSzTx/>
              <a:buNone/>
              <a:defRPr sz="2000" cap="all">
                <a:solidFill>
                  <a:schemeClr val="accent1"/>
                </a:solidFill>
              </a:defRPr>
            </a:lvl3pPr>
            <a:lvl4pPr marL="0" indent="1371600">
              <a:buClrTx/>
              <a:buSzTx/>
              <a:buNone/>
              <a:defRPr sz="2000" cap="all">
                <a:solidFill>
                  <a:schemeClr val="accent1"/>
                </a:solidFill>
              </a:defRPr>
            </a:lvl4pPr>
            <a:lvl5pPr marL="0" indent="1828800">
              <a:buClrTx/>
              <a:buSzTx/>
              <a:buNone/>
              <a:defRPr sz="2000" cap="all">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63" name="Rectangle 14"/>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grpSp>
        <p:nvGrpSpPr>
          <p:cNvPr id="80" name="Group 8"/>
          <p:cNvGrpSpPr/>
          <p:nvPr/>
        </p:nvGrpSpPr>
        <p:grpSpPr>
          <a:xfrm>
            <a:off x="0" y="-2373"/>
            <a:ext cx="12192001" cy="6867028"/>
            <a:chOff x="0" y="0"/>
            <a:chExt cx="12192000" cy="6867027"/>
          </a:xfrm>
        </p:grpSpPr>
        <p:sp>
          <p:nvSpPr>
            <p:cNvPr id="71" name="Rectangle 25"/>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72" name="Oval 14"/>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73" name="Oval 15"/>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74" name="Oval 16"/>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75" name="Oval 17"/>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76" name="Oval 18"/>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77" name="Freeform 5"/>
            <p:cNvSpPr/>
            <p:nvPr/>
          </p:nvSpPr>
          <p:spPr>
            <a:xfrm rot="21010067">
              <a:off x="8490951" y="1799890"/>
              <a:ext cx="3299408"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78" name="Freeform 5"/>
            <p:cNvSpPr/>
            <p:nvPr/>
          </p:nvSpPr>
          <p:spPr>
            <a:xfrm>
              <a:off x="459506" y="1868778"/>
              <a:ext cx="11277601" cy="45339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79"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81" name="Rectangle 21"/>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82" name="Title Text"/>
          <p:cNvSpPr txBox="1">
            <a:spLocks noGrp="1"/>
          </p:cNvSpPr>
          <p:nvPr>
            <p:ph type="title"/>
          </p:nvPr>
        </p:nvSpPr>
        <p:spPr>
          <a:xfrm>
            <a:off x="1154952" y="973667"/>
            <a:ext cx="8761415" cy="706966"/>
          </a:xfrm>
          <a:prstGeom prst="rect">
            <a:avLst/>
          </a:prstGeom>
        </p:spPr>
        <p:txBody>
          <a:bodyPr>
            <a:normAutofit/>
          </a:bodyPr>
          <a:lstStyle/>
          <a:p>
            <a:r>
              <a:t>Title Text</a:t>
            </a:r>
          </a:p>
        </p:txBody>
      </p:sp>
      <p:sp>
        <p:nvSpPr>
          <p:cNvPr id="83" name="Body Level One…"/>
          <p:cNvSpPr txBox="1">
            <a:spLocks noGrp="1"/>
          </p:cNvSpPr>
          <p:nvPr>
            <p:ph type="body" sz="quarter" idx="1"/>
          </p:nvPr>
        </p:nvSpPr>
        <p:spPr>
          <a:xfrm>
            <a:off x="1154954" y="2603500"/>
            <a:ext cx="4825159" cy="3416302"/>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grpSp>
        <p:nvGrpSpPr>
          <p:cNvPr id="100" name="Group 8"/>
          <p:cNvGrpSpPr/>
          <p:nvPr/>
        </p:nvGrpSpPr>
        <p:grpSpPr>
          <a:xfrm>
            <a:off x="0" y="-2373"/>
            <a:ext cx="12192001" cy="6867028"/>
            <a:chOff x="0" y="0"/>
            <a:chExt cx="12192000" cy="6867027"/>
          </a:xfrm>
        </p:grpSpPr>
        <p:sp>
          <p:nvSpPr>
            <p:cNvPr id="91" name="Rectangle 25"/>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92" name="Oval 14"/>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93" name="Oval 15"/>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94" name="Oval 16"/>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95" name="Oval 17"/>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96" name="Oval 18"/>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97" name="Freeform 5"/>
            <p:cNvSpPr/>
            <p:nvPr/>
          </p:nvSpPr>
          <p:spPr>
            <a:xfrm rot="21010067">
              <a:off x="8490951" y="1799890"/>
              <a:ext cx="3299408"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98" name="Freeform 5"/>
            <p:cNvSpPr/>
            <p:nvPr/>
          </p:nvSpPr>
          <p:spPr>
            <a:xfrm>
              <a:off x="459506" y="1868778"/>
              <a:ext cx="11277601" cy="45339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99"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101" name="Rectangle 21"/>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102" name="Title Text"/>
          <p:cNvSpPr txBox="1">
            <a:spLocks noGrp="1"/>
          </p:cNvSpPr>
          <p:nvPr>
            <p:ph type="title"/>
          </p:nvPr>
        </p:nvSpPr>
        <p:spPr>
          <a:xfrm>
            <a:off x="1154952" y="973667"/>
            <a:ext cx="8761415" cy="706966"/>
          </a:xfrm>
          <a:prstGeom prst="rect">
            <a:avLst/>
          </a:prstGeom>
        </p:spPr>
        <p:txBody>
          <a:bodyPr>
            <a:normAutofit/>
          </a:bodyPr>
          <a:lstStyle/>
          <a:p>
            <a:r>
              <a:t>Title Text</a:t>
            </a:r>
          </a:p>
        </p:txBody>
      </p:sp>
      <p:sp>
        <p:nvSpPr>
          <p:cNvPr id="103" name="Body Level One…"/>
          <p:cNvSpPr txBox="1">
            <a:spLocks noGrp="1"/>
          </p:cNvSpPr>
          <p:nvPr>
            <p:ph type="body" sz="quarter" idx="1"/>
          </p:nvPr>
        </p:nvSpPr>
        <p:spPr>
          <a:xfrm>
            <a:off x="1154954" y="2603500"/>
            <a:ext cx="4825158" cy="576263"/>
          </a:xfrm>
          <a:prstGeom prst="rect">
            <a:avLst/>
          </a:prstGeom>
        </p:spPr>
        <p:txBody>
          <a:bodyPr anchor="b"/>
          <a:lstStyle>
            <a:lvl1pPr marL="0" indent="0">
              <a:buClrTx/>
              <a:buSzTx/>
              <a:buNone/>
              <a:defRPr sz="2400">
                <a:solidFill>
                  <a:schemeClr val="accent1"/>
                </a:solidFill>
              </a:defRPr>
            </a:lvl1pPr>
            <a:lvl2pPr marL="0" indent="457200">
              <a:buClrTx/>
              <a:buSzTx/>
              <a:buNone/>
              <a:defRPr sz="2400">
                <a:solidFill>
                  <a:schemeClr val="accent1"/>
                </a:solidFill>
              </a:defRPr>
            </a:lvl2pPr>
            <a:lvl3pPr marL="0" indent="914400">
              <a:buClrTx/>
              <a:buSzTx/>
              <a:buNone/>
              <a:defRPr sz="2400">
                <a:solidFill>
                  <a:schemeClr val="accent1"/>
                </a:solidFill>
              </a:defRPr>
            </a:lvl3pPr>
            <a:lvl4pPr marL="0" indent="1371600">
              <a:buClrTx/>
              <a:buSzTx/>
              <a:buNone/>
              <a:defRPr sz="2400">
                <a:solidFill>
                  <a:schemeClr val="accent1"/>
                </a:solidFill>
              </a:defRPr>
            </a:lvl4pPr>
            <a:lvl5pPr marL="0" indent="1828800">
              <a:buClrTx/>
              <a:buSzTx/>
              <a:buNone/>
              <a:defRPr sz="24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104" name="Text Placeholder 4"/>
          <p:cNvSpPr>
            <a:spLocks noGrp="1"/>
          </p:cNvSpPr>
          <p:nvPr>
            <p:ph type="body" sz="quarter" idx="13"/>
          </p:nvPr>
        </p:nvSpPr>
        <p:spPr>
          <a:xfrm>
            <a:off x="6208712" y="2603499"/>
            <a:ext cx="4825160" cy="576264"/>
          </a:xfrm>
          <a:prstGeom prst="rect">
            <a:avLst/>
          </a:prstGeom>
        </p:spPr>
        <p:txBody>
          <a:bodyPr anchor="b"/>
          <a:lstStyle/>
          <a:p>
            <a:pPr marL="0" indent="0">
              <a:buClrTx/>
              <a:buSzTx/>
              <a:buNone/>
              <a:defRPr sz="2400">
                <a:solidFill>
                  <a:schemeClr val="accent1"/>
                </a:solidFill>
              </a:defRPr>
            </a:pPr>
            <a:endParaRP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grpSp>
        <p:nvGrpSpPr>
          <p:cNvPr id="121" name="Group 8"/>
          <p:cNvGrpSpPr/>
          <p:nvPr/>
        </p:nvGrpSpPr>
        <p:grpSpPr>
          <a:xfrm>
            <a:off x="0" y="-2373"/>
            <a:ext cx="12192001" cy="6867028"/>
            <a:chOff x="0" y="0"/>
            <a:chExt cx="12192000" cy="6867027"/>
          </a:xfrm>
        </p:grpSpPr>
        <p:sp>
          <p:nvSpPr>
            <p:cNvPr id="112" name="Rectangle 25"/>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113" name="Oval 14"/>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14" name="Oval 15"/>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15" name="Oval 16"/>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16" name="Oval 17"/>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17" name="Oval 18"/>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18" name="Freeform 5"/>
            <p:cNvSpPr/>
            <p:nvPr/>
          </p:nvSpPr>
          <p:spPr>
            <a:xfrm rot="21010067">
              <a:off x="8490951" y="1799890"/>
              <a:ext cx="3299408" cy="440927"/>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119" name="Freeform 5"/>
            <p:cNvSpPr/>
            <p:nvPr/>
          </p:nvSpPr>
          <p:spPr>
            <a:xfrm>
              <a:off x="459506" y="1868778"/>
              <a:ext cx="11277601" cy="45339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120"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122" name="Rectangle 21"/>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123" name="Title Text"/>
          <p:cNvSpPr txBox="1">
            <a:spLocks noGrp="1"/>
          </p:cNvSpPr>
          <p:nvPr>
            <p:ph type="title"/>
          </p:nvPr>
        </p:nvSpPr>
        <p:spPr>
          <a:xfrm>
            <a:off x="1154952" y="973667"/>
            <a:ext cx="8761415" cy="706966"/>
          </a:xfrm>
          <a:prstGeom prst="rect">
            <a:avLst/>
          </a:prstGeom>
        </p:spPr>
        <p:txBody>
          <a:bodyPr>
            <a:normAutofit/>
          </a:bodyPr>
          <a:lstStyle/>
          <a:p>
            <a:r>
              <a:t>Title Text</a:t>
            </a:r>
          </a:p>
        </p:txBody>
      </p:sp>
      <p:sp>
        <p:nvSpPr>
          <p:cNvPr id="1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grpSp>
        <p:nvGrpSpPr>
          <p:cNvPr id="148" name="Group 13"/>
          <p:cNvGrpSpPr/>
          <p:nvPr/>
        </p:nvGrpSpPr>
        <p:grpSpPr>
          <a:xfrm>
            <a:off x="0" y="-2373"/>
            <a:ext cx="12192001" cy="6867028"/>
            <a:chOff x="0" y="0"/>
            <a:chExt cx="12192000" cy="6867027"/>
          </a:xfrm>
        </p:grpSpPr>
        <p:sp>
          <p:nvSpPr>
            <p:cNvPr id="138" name="Rectangle 11"/>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139" name="Oval 15"/>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40" name="Oval 16"/>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41" name="Oval 17"/>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42" name="Oval 18"/>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43" name="Oval 19"/>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44" name="Rectangle 7"/>
            <p:cNvSpPr/>
            <p:nvPr/>
          </p:nvSpPr>
          <p:spPr>
            <a:xfrm>
              <a:off x="5713412" y="404538"/>
              <a:ext cx="6055253" cy="6053671"/>
            </a:xfrm>
            <a:prstGeom prst="rect">
              <a:avLst/>
            </a:prstGeom>
            <a:solidFill>
              <a:srgbClr val="FAFAFA"/>
            </a:solidFill>
            <a:ln w="12700" cap="flat">
              <a:noFill/>
              <a:miter lim="400000"/>
            </a:ln>
            <a:effectLst/>
          </p:spPr>
          <p:txBody>
            <a:bodyPr wrap="square" lIns="45719" tIns="45719" rIns="45719" bIns="45719" numCol="1" anchor="t">
              <a:noAutofit/>
            </a:bodyPr>
            <a:lstStyle/>
            <a:p>
              <a:endParaRPr/>
            </a:p>
          </p:txBody>
        </p:sp>
        <p:sp>
          <p:nvSpPr>
            <p:cNvPr id="145" name="Freeform 5"/>
            <p:cNvSpPr/>
            <p:nvPr/>
          </p:nvSpPr>
          <p:spPr>
            <a:xfrm rot="15922489">
              <a:off x="3140486" y="1828449"/>
              <a:ext cx="3299407" cy="440928"/>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146" name="Freeform 5"/>
            <p:cNvSpPr/>
            <p:nvPr/>
          </p:nvSpPr>
          <p:spPr>
            <a:xfrm rot="16200000">
              <a:off x="2229376" y="2804094"/>
              <a:ext cx="6053672" cy="12545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147"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149" name="Title Text"/>
          <p:cNvSpPr txBox="1">
            <a:spLocks noGrp="1"/>
          </p:cNvSpPr>
          <p:nvPr>
            <p:ph type="title"/>
          </p:nvPr>
        </p:nvSpPr>
        <p:spPr>
          <a:xfrm>
            <a:off x="1154954" y="1295400"/>
            <a:ext cx="2793159" cy="1600200"/>
          </a:xfrm>
          <a:prstGeom prst="rect">
            <a:avLst/>
          </a:prstGeom>
        </p:spPr>
        <p:txBody>
          <a:bodyPr anchor="b">
            <a:normAutofit/>
          </a:bodyPr>
          <a:lstStyle>
            <a:lvl1pPr>
              <a:defRPr sz="2400"/>
            </a:lvl1pPr>
          </a:lstStyle>
          <a:p>
            <a:r>
              <a:t>Title Text</a:t>
            </a:r>
          </a:p>
        </p:txBody>
      </p:sp>
      <p:sp>
        <p:nvSpPr>
          <p:cNvPr id="150" name="Body Level One…"/>
          <p:cNvSpPr txBox="1">
            <a:spLocks noGrp="1"/>
          </p:cNvSpPr>
          <p:nvPr>
            <p:ph type="body" sz="half" idx="1"/>
          </p:nvPr>
        </p:nvSpPr>
        <p:spPr>
          <a:xfrm>
            <a:off x="5781145" y="1447800"/>
            <a:ext cx="5190066" cy="4572000"/>
          </a:xfrm>
          <a:prstGeom prst="rect">
            <a:avLst/>
          </a:prstGeom>
        </p:spPr>
        <p:txBody>
          <a:bodyPr anchor="ctr"/>
          <a:lstStyle/>
          <a:p>
            <a:r>
              <a:t>Body Level One</a:t>
            </a:r>
          </a:p>
          <a:p>
            <a:pPr lvl="1"/>
            <a:r>
              <a:t>Body Level Two</a:t>
            </a:r>
          </a:p>
          <a:p>
            <a:pPr lvl="2"/>
            <a:r>
              <a:t>Body Level Three</a:t>
            </a:r>
          </a:p>
          <a:p>
            <a:pPr lvl="3"/>
            <a:r>
              <a:t>Body Level Four</a:t>
            </a:r>
          </a:p>
          <a:p>
            <a:pPr lvl="4"/>
            <a:r>
              <a:t>Body Level Five</a:t>
            </a:r>
          </a:p>
        </p:txBody>
      </p:sp>
      <p:sp>
        <p:nvSpPr>
          <p:cNvPr id="151" name="Text Placeholder 3"/>
          <p:cNvSpPr>
            <a:spLocks noGrp="1"/>
          </p:cNvSpPr>
          <p:nvPr>
            <p:ph type="body" sz="quarter" idx="13"/>
          </p:nvPr>
        </p:nvSpPr>
        <p:spPr>
          <a:xfrm>
            <a:off x="1154954" y="2895600"/>
            <a:ext cx="2793159" cy="3129279"/>
          </a:xfrm>
          <a:prstGeom prst="rect">
            <a:avLst/>
          </a:prstGeom>
        </p:spPr>
        <p:txBody>
          <a:bodyPr/>
          <a:lstStyle/>
          <a:p>
            <a:pPr marL="0" indent="0">
              <a:buClrTx/>
              <a:buSzTx/>
              <a:buNone/>
              <a:defRPr sz="1400">
                <a:solidFill>
                  <a:schemeClr val="accent1"/>
                </a:solidFill>
              </a:defRPr>
            </a:pPr>
            <a:endParaRPr/>
          </a:p>
        </p:txBody>
      </p:sp>
      <p:sp>
        <p:nvSpPr>
          <p:cNvPr id="152" name="Rectangle 14"/>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1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grpSp>
        <p:nvGrpSpPr>
          <p:cNvPr id="170" name="Group 19"/>
          <p:cNvGrpSpPr/>
          <p:nvPr/>
        </p:nvGrpSpPr>
        <p:grpSpPr>
          <a:xfrm>
            <a:off x="0" y="-2373"/>
            <a:ext cx="12192001" cy="6867028"/>
            <a:chOff x="0" y="0"/>
            <a:chExt cx="12192000" cy="6867027"/>
          </a:xfrm>
        </p:grpSpPr>
        <p:sp>
          <p:nvSpPr>
            <p:cNvPr id="160" name="Rectangle 11"/>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161" name="Oval 14"/>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2" name="Oval 15"/>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3" name="Oval 16"/>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4" name="Oval 17"/>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5" name="Oval 18"/>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166" name="Rectangle 7"/>
            <p:cNvSpPr/>
            <p:nvPr/>
          </p:nvSpPr>
          <p:spPr>
            <a:xfrm>
              <a:off x="6172200" y="404538"/>
              <a:ext cx="5596466" cy="6053671"/>
            </a:xfrm>
            <a:prstGeom prst="rect">
              <a:avLst/>
            </a:prstGeom>
            <a:solidFill>
              <a:srgbClr val="FAFAFA"/>
            </a:solidFill>
            <a:ln w="12700" cap="flat">
              <a:noFill/>
              <a:miter lim="400000"/>
            </a:ln>
            <a:effectLst/>
          </p:spPr>
          <p:txBody>
            <a:bodyPr wrap="square" lIns="45719" tIns="45719" rIns="45719" bIns="45719" numCol="1" anchor="t">
              <a:noAutofit/>
            </a:bodyPr>
            <a:lstStyle/>
            <a:p>
              <a:endParaRPr/>
            </a:p>
          </p:txBody>
        </p:sp>
        <p:sp>
          <p:nvSpPr>
            <p:cNvPr id="167" name="Freeform 5"/>
            <p:cNvSpPr/>
            <p:nvPr/>
          </p:nvSpPr>
          <p:spPr>
            <a:xfrm rot="16200000">
              <a:off x="3295431" y="2804094"/>
              <a:ext cx="6053672" cy="12545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168" name="Freeform 5"/>
            <p:cNvSpPr/>
            <p:nvPr/>
          </p:nvSpPr>
          <p:spPr>
            <a:xfrm rot="15922489">
              <a:off x="4203595" y="1828449"/>
              <a:ext cx="3299407" cy="440928"/>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169"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171" name="Title Text"/>
          <p:cNvSpPr txBox="1">
            <a:spLocks noGrp="1"/>
          </p:cNvSpPr>
          <p:nvPr>
            <p:ph type="title"/>
          </p:nvPr>
        </p:nvSpPr>
        <p:spPr>
          <a:xfrm>
            <a:off x="1153906" y="1693331"/>
            <a:ext cx="3860262" cy="1735669"/>
          </a:xfrm>
          <a:prstGeom prst="rect">
            <a:avLst/>
          </a:prstGeom>
        </p:spPr>
        <p:txBody>
          <a:bodyPr anchor="b">
            <a:normAutofit/>
          </a:bodyPr>
          <a:lstStyle/>
          <a:p>
            <a:r>
              <a:t>Title Text</a:t>
            </a:r>
          </a:p>
        </p:txBody>
      </p:sp>
      <p:sp>
        <p:nvSpPr>
          <p:cNvPr id="172" name="Picture Placeholder 2"/>
          <p:cNvSpPr>
            <a:spLocks noGrp="1"/>
          </p:cNvSpPr>
          <p:nvPr>
            <p:ph type="pic" sz="quarter" idx="13"/>
          </p:nvPr>
        </p:nvSpPr>
        <p:spPr>
          <a:xfrm>
            <a:off x="6547870" y="1143000"/>
            <a:ext cx="3227194" cy="4572000"/>
          </a:xfrm>
          <a:prstGeom prst="rect">
            <a:avLst/>
          </a:prstGeom>
          <a:effectLst>
            <a:outerShdw blurRad="50800" dist="50800" dir="5400000" rotWithShape="0">
              <a:srgbClr val="000000">
                <a:alpha val="43000"/>
              </a:srgbClr>
            </a:outerShdw>
          </a:effectLst>
        </p:spPr>
        <p:txBody>
          <a:bodyPr lIns="91439" rIns="91439">
            <a:noAutofit/>
          </a:bodyPr>
          <a:lstStyle/>
          <a:p>
            <a:endParaRPr/>
          </a:p>
        </p:txBody>
      </p:sp>
      <p:sp>
        <p:nvSpPr>
          <p:cNvPr id="173" name="Body Level One…"/>
          <p:cNvSpPr txBox="1">
            <a:spLocks noGrp="1"/>
          </p:cNvSpPr>
          <p:nvPr>
            <p:ph type="body" sz="quarter" idx="1"/>
          </p:nvPr>
        </p:nvSpPr>
        <p:spPr>
          <a:xfrm>
            <a:off x="1154954" y="3657600"/>
            <a:ext cx="3859214" cy="1371600"/>
          </a:xfrm>
          <a:prstGeom prst="rect">
            <a:avLst/>
          </a:prstGeom>
        </p:spPr>
        <p:txBody>
          <a:bodyPr/>
          <a:lstStyle>
            <a:lvl1pPr marL="0" indent="0">
              <a:buClrTx/>
              <a:buSzTx/>
              <a:buNone/>
              <a:defRPr sz="1400">
                <a:solidFill>
                  <a:schemeClr val="accent1"/>
                </a:solidFill>
              </a:defRPr>
            </a:lvl1pPr>
            <a:lvl2pPr marL="0" indent="457200">
              <a:buClrTx/>
              <a:buSzTx/>
              <a:buNone/>
              <a:defRPr sz="1400">
                <a:solidFill>
                  <a:schemeClr val="accent1"/>
                </a:solidFill>
              </a:defRPr>
            </a:lvl2pPr>
            <a:lvl3pPr marL="0" indent="914400">
              <a:buClrTx/>
              <a:buSzTx/>
              <a:buNone/>
              <a:defRPr sz="1400">
                <a:solidFill>
                  <a:schemeClr val="accent1"/>
                </a:solidFill>
              </a:defRPr>
            </a:lvl3pPr>
            <a:lvl4pPr marL="0" indent="1371600">
              <a:buClrTx/>
              <a:buSzTx/>
              <a:buNone/>
              <a:defRPr sz="1400">
                <a:solidFill>
                  <a:schemeClr val="accent1"/>
                </a:solidFill>
              </a:defRPr>
            </a:lvl4pPr>
            <a:lvl5pPr marL="0" indent="1828800">
              <a:buClrTx/>
              <a:buSzTx/>
              <a:buNone/>
              <a:defRPr sz="14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174" name="Rectangle 13"/>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1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Rectangle 6"/>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
        <p:nvSpPr>
          <p:cNvPr id="3" name="Title Text"/>
          <p:cNvSpPr txBox="1">
            <a:spLocks noGrp="1"/>
          </p:cNvSpPr>
          <p:nvPr>
            <p:ph type="title"/>
          </p:nvPr>
        </p:nvSpPr>
        <p:spPr>
          <a:xfrm>
            <a:off x="609600" y="92074"/>
            <a:ext cx="10972800" cy="150812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lstStyle/>
          <a:p>
            <a:r>
              <a:t>Title Text</a:t>
            </a:r>
          </a:p>
        </p:txBody>
      </p:sp>
      <p:sp>
        <p:nvSpPr>
          <p:cNvPr id="4"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0522496" y="540176"/>
            <a:ext cx="498287" cy="523240"/>
          </a:xfrm>
          <a:prstGeom prst="rect">
            <a:avLst/>
          </a:prstGeom>
          <a:ln w="12700">
            <a:miter lim="400000"/>
          </a:ln>
        </p:spPr>
        <p:txBody>
          <a:bodyPr wrap="none" lIns="45719" rIns="45719" anchor="b">
            <a:spAutoFit/>
          </a:bodyPr>
          <a:lstStyle>
            <a:lvl1pPr algn="ctr">
              <a:defRPr sz="2800">
                <a:solidFill>
                  <a:srgbClr val="FAFAFA"/>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EBEBEB"/>
          </a:solidFill>
          <a:uFillTx/>
          <a:latin typeface="+mn-lt"/>
          <a:ea typeface="+mn-ea"/>
          <a:cs typeface="+mn-cs"/>
          <a:sym typeface="Century Gothic"/>
        </a:defRPr>
      </a:lvl1pPr>
      <a:lvl2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EBEBEB"/>
          </a:solidFill>
          <a:uFillTx/>
          <a:latin typeface="+mn-lt"/>
          <a:ea typeface="+mn-ea"/>
          <a:cs typeface="+mn-cs"/>
          <a:sym typeface="Century Gothic"/>
        </a:defRPr>
      </a:lvl2pPr>
      <a:lvl3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EBEBEB"/>
          </a:solidFill>
          <a:uFillTx/>
          <a:latin typeface="+mn-lt"/>
          <a:ea typeface="+mn-ea"/>
          <a:cs typeface="+mn-cs"/>
          <a:sym typeface="Century Gothic"/>
        </a:defRPr>
      </a:lvl3pPr>
      <a:lvl4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EBEBEB"/>
          </a:solidFill>
          <a:uFillTx/>
          <a:latin typeface="+mn-lt"/>
          <a:ea typeface="+mn-ea"/>
          <a:cs typeface="+mn-cs"/>
          <a:sym typeface="Century Gothic"/>
        </a:defRPr>
      </a:lvl4pPr>
      <a:lvl5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EBEBEB"/>
          </a:solidFill>
          <a:uFillTx/>
          <a:latin typeface="+mn-lt"/>
          <a:ea typeface="+mn-ea"/>
          <a:cs typeface="+mn-cs"/>
          <a:sym typeface="Century Gothic"/>
        </a:defRPr>
      </a:lvl5pPr>
      <a:lvl6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EBEBEB"/>
          </a:solidFill>
          <a:uFillTx/>
          <a:latin typeface="+mn-lt"/>
          <a:ea typeface="+mn-ea"/>
          <a:cs typeface="+mn-cs"/>
          <a:sym typeface="Century Gothic"/>
        </a:defRPr>
      </a:lvl6pPr>
      <a:lvl7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EBEBEB"/>
          </a:solidFill>
          <a:uFillTx/>
          <a:latin typeface="+mn-lt"/>
          <a:ea typeface="+mn-ea"/>
          <a:cs typeface="+mn-cs"/>
          <a:sym typeface="Century Gothic"/>
        </a:defRPr>
      </a:lvl7pPr>
      <a:lvl8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EBEBEB"/>
          </a:solidFill>
          <a:uFillTx/>
          <a:latin typeface="+mn-lt"/>
          <a:ea typeface="+mn-ea"/>
          <a:cs typeface="+mn-cs"/>
          <a:sym typeface="Century Gothic"/>
        </a:defRPr>
      </a:lvl8pPr>
      <a:lvl9pPr marL="0" marR="0" indent="0" algn="l" defTabSz="457200" rtl="0" latinLnBrk="0">
        <a:lnSpc>
          <a:spcPct val="100000"/>
        </a:lnSpc>
        <a:spcBef>
          <a:spcPts val="0"/>
        </a:spcBef>
        <a:spcAft>
          <a:spcPts val="0"/>
        </a:spcAft>
        <a:buClrTx/>
        <a:buSzTx/>
        <a:buFontTx/>
        <a:buNone/>
        <a:tabLst/>
        <a:defRPr sz="3600" b="0" i="0" u="none" strike="noStrike" cap="none" spc="0" baseline="0">
          <a:ln>
            <a:noFill/>
          </a:ln>
          <a:solidFill>
            <a:srgbClr val="EBEBEB"/>
          </a:solidFill>
          <a:uFillTx/>
          <a:latin typeface="+mn-lt"/>
          <a:ea typeface="+mn-ea"/>
          <a:cs typeface="+mn-cs"/>
          <a:sym typeface="Century Gothic"/>
        </a:defRPr>
      </a:lvl9pPr>
    </p:titleStyle>
    <p:bodyStyle>
      <a:lvl1pPr marL="342900" marR="0" indent="-342900" algn="l" defTabSz="457200" rtl="0" latinLnBrk="0">
        <a:lnSpc>
          <a:spcPct val="100000"/>
        </a:lnSpc>
        <a:spcBef>
          <a:spcPts val="1000"/>
        </a:spcBef>
        <a:spcAft>
          <a:spcPts val="0"/>
        </a:spcAft>
        <a:buClr>
          <a:schemeClr val="accent1"/>
        </a:buClr>
        <a:buSzPct val="80000"/>
        <a:buFontTx/>
        <a:buChar char=""/>
        <a:tabLst/>
        <a:defRPr sz="1800" b="0" i="0" u="none" strike="noStrike" cap="none" spc="0" baseline="0">
          <a:ln>
            <a:noFill/>
          </a:ln>
          <a:solidFill>
            <a:srgbClr val="747474"/>
          </a:solidFill>
          <a:uFillTx/>
          <a:latin typeface="+mn-lt"/>
          <a:ea typeface="+mn-ea"/>
          <a:cs typeface="+mn-cs"/>
          <a:sym typeface="Century Gothic"/>
        </a:defRPr>
      </a:lvl1pPr>
      <a:lvl2pPr marL="778668" marR="0" indent="-321468" algn="l" defTabSz="457200" rtl="0" latinLnBrk="0">
        <a:lnSpc>
          <a:spcPct val="100000"/>
        </a:lnSpc>
        <a:spcBef>
          <a:spcPts val="1000"/>
        </a:spcBef>
        <a:spcAft>
          <a:spcPts val="0"/>
        </a:spcAft>
        <a:buClr>
          <a:schemeClr val="accent1"/>
        </a:buClr>
        <a:buSzPct val="80000"/>
        <a:buFontTx/>
        <a:buChar char=""/>
        <a:tabLst/>
        <a:defRPr sz="1800" b="0" i="0" u="none" strike="noStrike" cap="none" spc="0" baseline="0">
          <a:ln>
            <a:noFill/>
          </a:ln>
          <a:solidFill>
            <a:srgbClr val="747474"/>
          </a:solidFill>
          <a:uFillTx/>
          <a:latin typeface="+mn-lt"/>
          <a:ea typeface="+mn-ea"/>
          <a:cs typeface="+mn-cs"/>
          <a:sym typeface="Century Gothic"/>
        </a:defRPr>
      </a:lvl2pPr>
      <a:lvl3pPr marL="1208314" marR="0" indent="-293914" algn="l" defTabSz="457200" rtl="0" latinLnBrk="0">
        <a:lnSpc>
          <a:spcPct val="100000"/>
        </a:lnSpc>
        <a:spcBef>
          <a:spcPts val="1000"/>
        </a:spcBef>
        <a:spcAft>
          <a:spcPts val="0"/>
        </a:spcAft>
        <a:buClr>
          <a:schemeClr val="accent1"/>
        </a:buClr>
        <a:buSzPct val="80000"/>
        <a:buFontTx/>
        <a:buChar char=""/>
        <a:tabLst/>
        <a:defRPr sz="1800" b="0" i="0" u="none" strike="noStrike" cap="none" spc="0" baseline="0">
          <a:ln>
            <a:noFill/>
          </a:ln>
          <a:solidFill>
            <a:srgbClr val="747474"/>
          </a:solidFill>
          <a:uFillTx/>
          <a:latin typeface="+mn-lt"/>
          <a:ea typeface="+mn-ea"/>
          <a:cs typeface="+mn-cs"/>
          <a:sym typeface="Century Gothic"/>
        </a:defRPr>
      </a:lvl3pPr>
      <a:lvl4pPr marL="1714500" marR="0" indent="-342900" algn="l" defTabSz="457200" rtl="0" latinLnBrk="0">
        <a:lnSpc>
          <a:spcPct val="100000"/>
        </a:lnSpc>
        <a:spcBef>
          <a:spcPts val="1000"/>
        </a:spcBef>
        <a:spcAft>
          <a:spcPts val="0"/>
        </a:spcAft>
        <a:buClr>
          <a:schemeClr val="accent1"/>
        </a:buClr>
        <a:buSzPct val="80000"/>
        <a:buFontTx/>
        <a:buChar char=""/>
        <a:tabLst/>
        <a:defRPr sz="1800" b="0" i="0" u="none" strike="noStrike" cap="none" spc="0" baseline="0">
          <a:ln>
            <a:noFill/>
          </a:ln>
          <a:solidFill>
            <a:srgbClr val="747474"/>
          </a:solidFill>
          <a:uFillTx/>
          <a:latin typeface="+mn-lt"/>
          <a:ea typeface="+mn-ea"/>
          <a:cs typeface="+mn-cs"/>
          <a:sym typeface="Century Gothic"/>
        </a:defRPr>
      </a:lvl4pPr>
      <a:lvl5pPr marL="2171700" marR="0" indent="-342900" algn="l" defTabSz="457200" rtl="0" latinLnBrk="0">
        <a:lnSpc>
          <a:spcPct val="100000"/>
        </a:lnSpc>
        <a:spcBef>
          <a:spcPts val="1000"/>
        </a:spcBef>
        <a:spcAft>
          <a:spcPts val="0"/>
        </a:spcAft>
        <a:buClr>
          <a:schemeClr val="accent1"/>
        </a:buClr>
        <a:buSzPct val="80000"/>
        <a:buFontTx/>
        <a:buChar char=""/>
        <a:tabLst/>
        <a:defRPr sz="1800" b="0" i="0" u="none" strike="noStrike" cap="none" spc="0" baseline="0">
          <a:ln>
            <a:noFill/>
          </a:ln>
          <a:solidFill>
            <a:srgbClr val="747474"/>
          </a:solidFill>
          <a:uFillTx/>
          <a:latin typeface="+mn-lt"/>
          <a:ea typeface="+mn-ea"/>
          <a:cs typeface="+mn-cs"/>
          <a:sym typeface="Century Gothic"/>
        </a:defRPr>
      </a:lvl5pPr>
      <a:lvl6pPr marL="2628900" marR="0" indent="-342900" algn="l" defTabSz="457200" rtl="0" latinLnBrk="0">
        <a:lnSpc>
          <a:spcPct val="100000"/>
        </a:lnSpc>
        <a:spcBef>
          <a:spcPts val="1000"/>
        </a:spcBef>
        <a:spcAft>
          <a:spcPts val="0"/>
        </a:spcAft>
        <a:buClr>
          <a:schemeClr val="accent1"/>
        </a:buClr>
        <a:buSzPct val="80000"/>
        <a:buFontTx/>
        <a:buChar char=""/>
        <a:tabLst/>
        <a:defRPr sz="1800" b="0" i="0" u="none" strike="noStrike" cap="none" spc="0" baseline="0">
          <a:ln>
            <a:noFill/>
          </a:ln>
          <a:solidFill>
            <a:srgbClr val="747474"/>
          </a:solidFill>
          <a:uFillTx/>
          <a:latin typeface="+mn-lt"/>
          <a:ea typeface="+mn-ea"/>
          <a:cs typeface="+mn-cs"/>
          <a:sym typeface="Century Gothic"/>
        </a:defRPr>
      </a:lvl6pPr>
      <a:lvl7pPr marL="3086100" marR="0" indent="-342900" algn="l" defTabSz="457200" rtl="0" latinLnBrk="0">
        <a:lnSpc>
          <a:spcPct val="100000"/>
        </a:lnSpc>
        <a:spcBef>
          <a:spcPts val="1000"/>
        </a:spcBef>
        <a:spcAft>
          <a:spcPts val="0"/>
        </a:spcAft>
        <a:buClr>
          <a:schemeClr val="accent1"/>
        </a:buClr>
        <a:buSzPct val="80000"/>
        <a:buFontTx/>
        <a:buChar char=""/>
        <a:tabLst/>
        <a:defRPr sz="1800" b="0" i="0" u="none" strike="noStrike" cap="none" spc="0" baseline="0">
          <a:ln>
            <a:noFill/>
          </a:ln>
          <a:solidFill>
            <a:srgbClr val="747474"/>
          </a:solidFill>
          <a:uFillTx/>
          <a:latin typeface="+mn-lt"/>
          <a:ea typeface="+mn-ea"/>
          <a:cs typeface="+mn-cs"/>
          <a:sym typeface="Century Gothic"/>
        </a:defRPr>
      </a:lvl7pPr>
      <a:lvl8pPr marL="3543300" marR="0" indent="-342900" algn="l" defTabSz="457200" rtl="0" latinLnBrk="0">
        <a:lnSpc>
          <a:spcPct val="100000"/>
        </a:lnSpc>
        <a:spcBef>
          <a:spcPts val="1000"/>
        </a:spcBef>
        <a:spcAft>
          <a:spcPts val="0"/>
        </a:spcAft>
        <a:buClr>
          <a:schemeClr val="accent1"/>
        </a:buClr>
        <a:buSzPct val="80000"/>
        <a:buFontTx/>
        <a:buChar char=""/>
        <a:tabLst/>
        <a:defRPr sz="1800" b="0" i="0" u="none" strike="noStrike" cap="none" spc="0" baseline="0">
          <a:ln>
            <a:noFill/>
          </a:ln>
          <a:solidFill>
            <a:srgbClr val="747474"/>
          </a:solidFill>
          <a:uFillTx/>
          <a:latin typeface="+mn-lt"/>
          <a:ea typeface="+mn-ea"/>
          <a:cs typeface="+mn-cs"/>
          <a:sym typeface="Century Gothic"/>
        </a:defRPr>
      </a:lvl8pPr>
      <a:lvl9pPr marL="4000500" marR="0" indent="-342900" algn="l" defTabSz="457200" rtl="0" latinLnBrk="0">
        <a:lnSpc>
          <a:spcPct val="100000"/>
        </a:lnSpc>
        <a:spcBef>
          <a:spcPts val="1000"/>
        </a:spcBef>
        <a:spcAft>
          <a:spcPts val="0"/>
        </a:spcAft>
        <a:buClr>
          <a:schemeClr val="accent1"/>
        </a:buClr>
        <a:buSzPct val="80000"/>
        <a:buFontTx/>
        <a:buChar char=""/>
        <a:tabLst/>
        <a:defRPr sz="1800" b="0" i="0" u="none" strike="noStrike" cap="none" spc="0" baseline="0">
          <a:ln>
            <a:noFill/>
          </a:ln>
          <a:solidFill>
            <a:srgbClr val="747474"/>
          </a:solidFill>
          <a:uFillTx/>
          <a:latin typeface="+mn-lt"/>
          <a:ea typeface="+mn-ea"/>
          <a:cs typeface="+mn-cs"/>
          <a:sym typeface="Century Gothic"/>
        </a:defRPr>
      </a:lvl9pPr>
    </p:bodyStyle>
    <p:otherStyle>
      <a:lvl1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1pPr>
      <a:lvl2pPr marL="0" marR="0" indent="45720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2pPr>
      <a:lvl3pPr marL="0" marR="0" indent="91440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3pPr>
      <a:lvl4pPr marL="0" marR="0" indent="137160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4pPr>
      <a:lvl5pPr marL="0" marR="0" indent="182880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5pPr>
      <a:lvl6pPr marL="0" marR="0" indent="228600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6pPr>
      <a:lvl7pPr marL="0" marR="0" indent="274320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7pPr>
      <a:lvl8pPr marL="0" marR="0" indent="320040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8pPr>
      <a:lvl9pPr marL="0" marR="0" indent="365760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customXml" Target="../../customXml/item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Title 1"/>
          <p:cNvSpPr txBox="1">
            <a:spLocks noGrp="1"/>
          </p:cNvSpPr>
          <p:nvPr>
            <p:ph type="ctrTitle"/>
          </p:nvPr>
        </p:nvSpPr>
        <p:spPr>
          <a:xfrm>
            <a:off x="1154954" y="2099733"/>
            <a:ext cx="8825660" cy="2677649"/>
          </a:xfrm>
          <a:prstGeom prst="rect">
            <a:avLst/>
          </a:prstGeom>
        </p:spPr>
        <p:txBody>
          <a:bodyPr/>
          <a:lstStyle/>
          <a:p>
            <a:r>
              <a:t>Sprint one: Review</a:t>
            </a:r>
          </a:p>
        </p:txBody>
      </p:sp>
      <p:sp>
        <p:nvSpPr>
          <p:cNvPr id="378" name="Subtitle 2"/>
          <p:cNvSpPr txBox="1">
            <a:spLocks noGrp="1"/>
          </p:cNvSpPr>
          <p:nvPr>
            <p:ph type="subTitle" sz="quarter" idx="1"/>
          </p:nvPr>
        </p:nvSpPr>
        <p:spPr>
          <a:xfrm>
            <a:off x="1154954" y="4777380"/>
            <a:ext cx="8825660" cy="861421"/>
          </a:xfrm>
          <a:prstGeom prst="rect">
            <a:avLst/>
          </a:prstGeom>
        </p:spPr>
        <p:txBody>
          <a:bodyPr/>
          <a:lstStyle/>
          <a:p>
            <a:r>
              <a:rPr dirty="0"/>
              <a:t>Group 15: William B, Jonas </a:t>
            </a:r>
            <a:r>
              <a:rPr lang="en-US" dirty="0"/>
              <a:t>A</a:t>
            </a:r>
            <a:r>
              <a:rPr dirty="0"/>
              <a:t>, CJ. H, Jake C. and tom V.</a:t>
            </a:r>
            <a:r>
              <a:rPr lang="en-US" dirty="0"/>
              <a:t>M</a:t>
            </a:r>
            <a:r>
              <a:rPr dirty="0"/>
              <a: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Title 1"/>
          <p:cNvSpPr txBox="1">
            <a:spLocks noGrp="1"/>
          </p:cNvSpPr>
          <p:nvPr>
            <p:ph type="title"/>
          </p:nvPr>
        </p:nvSpPr>
        <p:spPr>
          <a:xfrm>
            <a:off x="1154952" y="973667"/>
            <a:ext cx="8761415" cy="706965"/>
          </a:xfrm>
          <a:prstGeom prst="rect">
            <a:avLst/>
          </a:prstGeom>
        </p:spPr>
        <p:txBody>
          <a:bodyPr/>
          <a:lstStyle/>
          <a:p>
            <a:r>
              <a:t>Task overview: Testing/ Validation</a:t>
            </a:r>
          </a:p>
        </p:txBody>
      </p:sp>
      <p:graphicFrame>
        <p:nvGraphicFramePr>
          <p:cNvPr id="475" name="Content Placeholder 3"/>
          <p:cNvGraphicFramePr/>
          <p:nvPr/>
        </p:nvGraphicFramePr>
        <p:xfrm>
          <a:off x="1155696" y="2724943"/>
          <a:ext cx="10077159" cy="3751357"/>
        </p:xfrm>
        <a:graphic>
          <a:graphicData uri="http://schemas.openxmlformats.org/drawingml/2006/table">
            <a:tbl>
              <a:tblPr firstRow="1" firstCol="1" bandRow="1">
                <a:tableStyleId>{4C3C2611-4C71-4FC5-86AE-919BDF0F9419}</a:tableStyleId>
              </a:tblPr>
              <a:tblGrid>
                <a:gridCol w="713811">
                  <a:extLst>
                    <a:ext uri="{9D8B030D-6E8A-4147-A177-3AD203B41FA5}">
                      <a16:colId xmlns:a16="http://schemas.microsoft.com/office/drawing/2014/main" val="20000"/>
                    </a:ext>
                  </a:extLst>
                </a:gridCol>
                <a:gridCol w="3174579">
                  <a:extLst>
                    <a:ext uri="{9D8B030D-6E8A-4147-A177-3AD203B41FA5}">
                      <a16:colId xmlns:a16="http://schemas.microsoft.com/office/drawing/2014/main" val="20001"/>
                    </a:ext>
                  </a:extLst>
                </a:gridCol>
                <a:gridCol w="2157327">
                  <a:extLst>
                    <a:ext uri="{9D8B030D-6E8A-4147-A177-3AD203B41FA5}">
                      <a16:colId xmlns:a16="http://schemas.microsoft.com/office/drawing/2014/main" val="20002"/>
                    </a:ext>
                  </a:extLst>
                </a:gridCol>
                <a:gridCol w="2015721">
                  <a:extLst>
                    <a:ext uri="{9D8B030D-6E8A-4147-A177-3AD203B41FA5}">
                      <a16:colId xmlns:a16="http://schemas.microsoft.com/office/drawing/2014/main" val="20003"/>
                    </a:ext>
                  </a:extLst>
                </a:gridCol>
                <a:gridCol w="2015721">
                  <a:extLst>
                    <a:ext uri="{9D8B030D-6E8A-4147-A177-3AD203B41FA5}">
                      <a16:colId xmlns:a16="http://schemas.microsoft.com/office/drawing/2014/main" val="20004"/>
                    </a:ext>
                  </a:extLst>
                </a:gridCol>
              </a:tblGrid>
              <a:tr h="157074">
                <a:tc>
                  <a:txBody>
                    <a:bodyPr/>
                    <a:lstStyle/>
                    <a:p>
                      <a:pPr algn="l">
                        <a:lnSpc>
                          <a:spcPct val="107000"/>
                        </a:lnSpc>
                        <a:defRPr sz="1800" b="0">
                          <a:solidFill>
                            <a:srgbClr val="000000"/>
                          </a:solidFill>
                        </a:defRPr>
                      </a:pPr>
                      <a:r>
                        <a:rPr sz="1000" b="1" u="sng">
                          <a:solidFill>
                            <a:srgbClr val="FAFAFA"/>
                          </a:solidFill>
                        </a:rPr>
                        <a:t>ID</a:t>
                      </a:r>
                    </a:p>
                  </a:txBody>
                  <a:tcPr marL="0" marR="0" marT="0" marB="0" horzOverflow="overflow"/>
                </a:tc>
                <a:tc>
                  <a:txBody>
                    <a:bodyPr/>
                    <a:lstStyle/>
                    <a:p>
                      <a:pPr algn="l">
                        <a:lnSpc>
                          <a:spcPct val="107000"/>
                        </a:lnSpc>
                        <a:defRPr sz="1800" b="0">
                          <a:solidFill>
                            <a:srgbClr val="000000"/>
                          </a:solidFill>
                        </a:defRPr>
                      </a:pPr>
                      <a:r>
                        <a:rPr sz="1000" b="1" u="sng">
                          <a:solidFill>
                            <a:srgbClr val="FAFAFA"/>
                          </a:solidFill>
                        </a:rPr>
                        <a:t>Input</a:t>
                      </a:r>
                    </a:p>
                  </a:txBody>
                  <a:tcPr marL="0" marR="0" marT="0" marB="0" horzOverflow="overflow"/>
                </a:tc>
                <a:tc>
                  <a:txBody>
                    <a:bodyPr/>
                    <a:lstStyle/>
                    <a:p>
                      <a:pPr algn="l">
                        <a:lnSpc>
                          <a:spcPct val="107000"/>
                        </a:lnSpc>
                        <a:defRPr sz="1800" b="0">
                          <a:solidFill>
                            <a:srgbClr val="000000"/>
                          </a:solidFill>
                        </a:defRPr>
                      </a:pPr>
                      <a:r>
                        <a:rPr sz="1000" b="1" u="sng">
                          <a:solidFill>
                            <a:srgbClr val="FAFAFA"/>
                          </a:solidFill>
                        </a:rPr>
                        <a:t>Expected Result</a:t>
                      </a:r>
                    </a:p>
                  </a:txBody>
                  <a:tcPr marL="0" marR="0" marT="0" marB="0" horzOverflow="overflow"/>
                </a:tc>
                <a:tc>
                  <a:txBody>
                    <a:bodyPr/>
                    <a:lstStyle/>
                    <a:p>
                      <a:pPr algn="l">
                        <a:lnSpc>
                          <a:spcPct val="107000"/>
                        </a:lnSpc>
                        <a:defRPr sz="1800" b="0">
                          <a:solidFill>
                            <a:srgbClr val="000000"/>
                          </a:solidFill>
                        </a:defRPr>
                      </a:pPr>
                      <a:r>
                        <a:rPr sz="1000" b="1" u="sng">
                          <a:solidFill>
                            <a:srgbClr val="FAFAFA"/>
                          </a:solidFill>
                        </a:rPr>
                        <a:t>Actual Result</a:t>
                      </a:r>
                    </a:p>
                  </a:txBody>
                  <a:tcPr marL="0" marR="0" marT="0" marB="0" horzOverflow="overflow"/>
                </a:tc>
                <a:tc>
                  <a:txBody>
                    <a:bodyPr/>
                    <a:lstStyle/>
                    <a:p>
                      <a:pPr algn="l">
                        <a:lnSpc>
                          <a:spcPct val="107000"/>
                        </a:lnSpc>
                        <a:defRPr sz="1800" b="0">
                          <a:solidFill>
                            <a:srgbClr val="000000"/>
                          </a:solidFill>
                        </a:defRPr>
                      </a:pPr>
                      <a:r>
                        <a:rPr sz="1000" b="1" u="sng">
                          <a:solidFill>
                            <a:srgbClr val="FAFAFA"/>
                          </a:solidFill>
                        </a:rPr>
                        <a:t>Notes</a:t>
                      </a:r>
                    </a:p>
                  </a:txBody>
                  <a:tcPr marL="0" marR="0" marT="0" marB="0" horzOverflow="overflow"/>
                </a:tc>
                <a:extLst>
                  <a:ext uri="{0D108BD9-81ED-4DB2-BD59-A6C34878D82A}">
                    <a16:rowId xmlns:a16="http://schemas.microsoft.com/office/drawing/2014/main" val="10000"/>
                  </a:ext>
                </a:extLst>
              </a:tr>
              <a:tr h="322888">
                <a:tc>
                  <a:txBody>
                    <a:bodyPr/>
                    <a:lstStyle/>
                    <a:p>
                      <a:pPr algn="l">
                        <a:lnSpc>
                          <a:spcPct val="107000"/>
                        </a:lnSpc>
                        <a:defRPr sz="1800" b="0">
                          <a:solidFill>
                            <a:srgbClr val="000000"/>
                          </a:solidFill>
                        </a:defRPr>
                      </a:pPr>
                      <a:r>
                        <a:rPr sz="1000" b="1">
                          <a:solidFill>
                            <a:srgbClr val="FAFAFA"/>
                          </a:solidFill>
                        </a:rPr>
                        <a:t>Admin1</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User: Admin, Pass: password</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Redirect to invalidLogin.jsp</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Redirect to invalidLogin.jsp</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Form correctly checks for inputs.</a:t>
                      </a:r>
                    </a:p>
                  </a:txBody>
                  <a:tcPr marL="0" marR="0" marT="0" marB="0" horzOverflow="overflow"/>
                </a:tc>
                <a:extLst>
                  <a:ext uri="{0D108BD9-81ED-4DB2-BD59-A6C34878D82A}">
                    <a16:rowId xmlns:a16="http://schemas.microsoft.com/office/drawing/2014/main" val="10001"/>
                  </a:ext>
                </a:extLst>
              </a:tr>
              <a:tr h="654279">
                <a:tc>
                  <a:txBody>
                    <a:bodyPr/>
                    <a:lstStyle/>
                    <a:p>
                      <a:pPr algn="l">
                        <a:lnSpc>
                          <a:spcPct val="107000"/>
                        </a:lnSpc>
                        <a:defRPr sz="1800" b="0">
                          <a:solidFill>
                            <a:srgbClr val="000000"/>
                          </a:solidFill>
                        </a:defRPr>
                      </a:pPr>
                      <a:r>
                        <a:rPr sz="1000" b="1">
                          <a:solidFill>
                            <a:srgbClr val="FAFAFA"/>
                          </a:solidFill>
                        </a:rPr>
                        <a:t>Admin2</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User: gqrekovsky16@yopmail.com, Pass: a123</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Redirect to userLogged.jsp with “Welcome Mathias Sibman” header.</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Redirect to userLogged.jsp with “Welcome Mathias Sibman” header.</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Admin user 1 works correctly.</a:t>
                      </a:r>
                    </a:p>
                  </a:txBody>
                  <a:tcPr marL="0" marR="0" marT="0" marB="0" horzOverflow="overflow"/>
                </a:tc>
                <a:extLst>
                  <a:ext uri="{0D108BD9-81ED-4DB2-BD59-A6C34878D82A}">
                    <a16:rowId xmlns:a16="http://schemas.microsoft.com/office/drawing/2014/main" val="10002"/>
                  </a:ext>
                </a:extLst>
              </a:tr>
              <a:tr h="488583">
                <a:tc>
                  <a:txBody>
                    <a:bodyPr/>
                    <a:lstStyle/>
                    <a:p>
                      <a:pPr algn="l">
                        <a:lnSpc>
                          <a:spcPct val="107000"/>
                        </a:lnSpc>
                        <a:defRPr sz="1800" b="0">
                          <a:solidFill>
                            <a:srgbClr val="000000"/>
                          </a:solidFill>
                        </a:defRPr>
                      </a:pPr>
                      <a:r>
                        <a:rPr sz="1000" b="1">
                          <a:solidFill>
                            <a:srgbClr val="FAFAFA"/>
                          </a:solidFill>
                        </a:rPr>
                        <a:t>Admin3</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User: gqrekovsky16@yopmail.com, Pass: A123</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Redirect to invalidLogin.jsp</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Redirect to invalidLogin.jsp</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Form correctly checks for case sensitive passwords.</a:t>
                      </a:r>
                    </a:p>
                  </a:txBody>
                  <a:tcPr marL="0" marR="0" marT="0" marB="0" horzOverflow="overflow"/>
                </a:tc>
                <a:extLst>
                  <a:ext uri="{0D108BD9-81ED-4DB2-BD59-A6C34878D82A}">
                    <a16:rowId xmlns:a16="http://schemas.microsoft.com/office/drawing/2014/main" val="10003"/>
                  </a:ext>
                </a:extLst>
              </a:tr>
              <a:tr h="654279">
                <a:tc>
                  <a:txBody>
                    <a:bodyPr/>
                    <a:lstStyle/>
                    <a:p>
                      <a:pPr algn="l">
                        <a:lnSpc>
                          <a:spcPct val="107000"/>
                        </a:lnSpc>
                        <a:defRPr sz="1800" b="0">
                          <a:solidFill>
                            <a:srgbClr val="000000"/>
                          </a:solidFill>
                        </a:defRPr>
                      </a:pPr>
                      <a:r>
                        <a:rPr sz="1000" b="1">
                          <a:solidFill>
                            <a:srgbClr val="FAFAFA"/>
                          </a:solidFill>
                        </a:rPr>
                        <a:t>Admin4</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User: ingerk13@yopmail.com, Pass: a234</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Redirect to userLogged.jsp with “Welcome Benjamin Hubert” header.</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Redirect to userLogged.jsp with “Welcome Benjamin Hubert” header.</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Admin user 2 works correctly.</a:t>
                      </a:r>
                    </a:p>
                  </a:txBody>
                  <a:tcPr marL="0" marR="0" marT="0" marB="0" horzOverflow="overflow"/>
                </a:tc>
                <a:extLst>
                  <a:ext uri="{0D108BD9-81ED-4DB2-BD59-A6C34878D82A}">
                    <a16:rowId xmlns:a16="http://schemas.microsoft.com/office/drawing/2014/main" val="10004"/>
                  </a:ext>
                </a:extLst>
              </a:tr>
              <a:tr h="654279">
                <a:tc>
                  <a:txBody>
                    <a:bodyPr/>
                    <a:lstStyle/>
                    <a:p>
                      <a:pPr algn="l">
                        <a:lnSpc>
                          <a:spcPct val="107000"/>
                        </a:lnSpc>
                        <a:defRPr sz="1800" b="0">
                          <a:solidFill>
                            <a:srgbClr val="000000"/>
                          </a:solidFill>
                        </a:defRPr>
                      </a:pPr>
                      <a:r>
                        <a:rPr sz="1000" b="1">
                          <a:solidFill>
                            <a:srgbClr val="FAFAFA"/>
                          </a:solidFill>
                        </a:rPr>
                        <a:t>Admin5</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User: bjebbe9@yopmail.com, Pass: a2345</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Redirect to userLogged.jsp with “Welcome Ebbe Streme” header.</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Redirect to userLogged.jsp with “Welcome Ebbe Streme” header.</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Admin user 3 works correctly.</a:t>
                      </a:r>
                    </a:p>
                  </a:txBody>
                  <a:tcPr marL="0" marR="0" marT="0" marB="0" horzOverflow="overflow"/>
                </a:tc>
                <a:extLst>
                  <a:ext uri="{0D108BD9-81ED-4DB2-BD59-A6C34878D82A}">
                    <a16:rowId xmlns:a16="http://schemas.microsoft.com/office/drawing/2014/main" val="10005"/>
                  </a:ext>
                </a:extLst>
              </a:tr>
              <a:tr h="819975">
                <a:tc>
                  <a:txBody>
                    <a:bodyPr/>
                    <a:lstStyle/>
                    <a:p>
                      <a:pPr algn="l">
                        <a:lnSpc>
                          <a:spcPct val="107000"/>
                        </a:lnSpc>
                        <a:defRPr sz="1800" b="0">
                          <a:solidFill>
                            <a:srgbClr val="000000"/>
                          </a:solidFill>
                        </a:defRPr>
                      </a:pPr>
                      <a:r>
                        <a:rPr sz="1000" b="1">
                          <a:solidFill>
                            <a:srgbClr val="FAFAFA"/>
                          </a:solidFill>
                        </a:rPr>
                        <a:t>Admin6</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User: bjebbe9@yopmail.com, Pass: a123</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Redirect to invalidLogin.jsp</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Redirect to invalidLogin.jsp</a:t>
                      </a:r>
                    </a:p>
                  </a:txBody>
                  <a:tcPr marL="0" marR="0" marT="0" marB="0" horzOverflow="overflow"/>
                </a:tc>
                <a:tc>
                  <a:txBody>
                    <a:bodyPr/>
                    <a:lstStyle/>
                    <a:p>
                      <a:pPr algn="l">
                        <a:lnSpc>
                          <a:spcPct val="107000"/>
                        </a:lnSpc>
                        <a:defRPr sz="1800">
                          <a:solidFill>
                            <a:srgbClr val="000000"/>
                          </a:solidFill>
                        </a:defRPr>
                      </a:pPr>
                      <a:r>
                        <a:rPr sz="1000">
                          <a:solidFill>
                            <a:srgbClr val="454545"/>
                          </a:solidFill>
                        </a:rPr>
                        <a:t>Form is correctly matching passwords to usernames, cannot mix and match admin user/pass.</a:t>
                      </a:r>
                    </a:p>
                  </a:txBody>
                  <a:tcPr marL="0" marR="0" marT="0" marB="0" horzOverflow="overflow"/>
                </a:tc>
                <a:extLst>
                  <a:ext uri="{0D108BD9-81ED-4DB2-BD59-A6C34878D82A}">
                    <a16:rowId xmlns:a16="http://schemas.microsoft.com/office/drawing/2014/main" val="10006"/>
                  </a:ext>
                </a:extLst>
              </a:tr>
            </a:tbl>
          </a:graphicData>
        </a:graphic>
      </p:graphicFrame>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Title 1"/>
          <p:cNvSpPr txBox="1">
            <a:spLocks noGrp="1"/>
          </p:cNvSpPr>
          <p:nvPr>
            <p:ph type="title"/>
          </p:nvPr>
        </p:nvSpPr>
        <p:spPr>
          <a:xfrm>
            <a:off x="1154952" y="973667"/>
            <a:ext cx="8761415" cy="706965"/>
          </a:xfrm>
          <a:prstGeom prst="rect">
            <a:avLst/>
          </a:prstGeom>
        </p:spPr>
        <p:txBody>
          <a:bodyPr/>
          <a:lstStyle/>
          <a:p>
            <a:r>
              <a:t>Project Management </a:t>
            </a:r>
          </a:p>
        </p:txBody>
      </p:sp>
      <p:sp>
        <p:nvSpPr>
          <p:cNvPr id="478" name="Content Placeholder 2"/>
          <p:cNvSpPr txBox="1">
            <a:spLocks noGrp="1"/>
          </p:cNvSpPr>
          <p:nvPr>
            <p:ph type="body" sz="half" idx="1"/>
          </p:nvPr>
        </p:nvSpPr>
        <p:spPr>
          <a:xfrm>
            <a:off x="1154954" y="2603500"/>
            <a:ext cx="8761414" cy="3416300"/>
          </a:xfrm>
          <a:prstGeom prst="rect">
            <a:avLst/>
          </a:prstGeom>
        </p:spPr>
        <p:txBody>
          <a:bodyPr/>
          <a:lstStyle/>
          <a:p>
            <a:r>
              <a:t>Communications: Facebook group chat and weekly Scrum meet.</a:t>
            </a:r>
          </a:p>
          <a:p>
            <a:r>
              <a:t>Peer review before merging changes</a:t>
            </a:r>
          </a:p>
          <a:p>
            <a:r>
              <a:t>Clear layout of tasks using UML as the basis.</a:t>
            </a:r>
          </a:p>
          <a:p>
            <a:r>
              <a:t>Roles are based on skills of team members.</a:t>
            </a:r>
          </a:p>
          <a:p>
            <a:r>
              <a:t>Minutes of meeting taken to track development cycle.</a:t>
            </a:r>
          </a:p>
          <a:p>
            <a:r>
              <a:t>Strict code of practice for version control to maintain project integrity. </a:t>
            </a:r>
          </a:p>
          <a:p>
            <a:r>
              <a:t>Product owner role utilised throughout for feedback, product owner involved in testing for optimal feedback. </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Title 1"/>
          <p:cNvSpPr txBox="1">
            <a:spLocks noGrp="1"/>
          </p:cNvSpPr>
          <p:nvPr>
            <p:ph type="title"/>
          </p:nvPr>
        </p:nvSpPr>
        <p:spPr>
          <a:xfrm>
            <a:off x="1154952" y="973667"/>
            <a:ext cx="8761415" cy="706965"/>
          </a:xfrm>
          <a:prstGeom prst="rect">
            <a:avLst/>
          </a:prstGeom>
        </p:spPr>
        <p:txBody>
          <a:bodyPr/>
          <a:lstStyle/>
          <a:p>
            <a:r>
              <a:t>Developmental obstacles</a:t>
            </a:r>
          </a:p>
        </p:txBody>
      </p:sp>
      <p:sp>
        <p:nvSpPr>
          <p:cNvPr id="481" name="Content Placeholder 2"/>
          <p:cNvSpPr txBox="1">
            <a:spLocks noGrp="1"/>
          </p:cNvSpPr>
          <p:nvPr>
            <p:ph type="body" sz="half" idx="1"/>
          </p:nvPr>
        </p:nvSpPr>
        <p:spPr>
          <a:xfrm>
            <a:off x="1154954" y="2603500"/>
            <a:ext cx="8761414" cy="3416300"/>
          </a:xfrm>
          <a:prstGeom prst="rect">
            <a:avLst/>
          </a:prstGeom>
        </p:spPr>
        <p:txBody>
          <a:bodyPr/>
          <a:lstStyle>
            <a:lvl2pPr marL="742950" indent="-285750">
              <a:defRPr sz="1600"/>
            </a:lvl2pPr>
          </a:lstStyle>
          <a:p>
            <a:r>
              <a:rPr dirty="0"/>
              <a:t>Git issues: some members were not fully adept at git VCS, to address this they were shown the proper procedure after scrum meetings where the issue was found. This confirms our decision to hold weekly scrum meetings to allow us to identify and resolve any issues prior to sprint completion. This prevents minor issues becoming larger issues later in development and allow us to stick to our sprint schedule.</a:t>
            </a:r>
          </a:p>
          <a:p>
            <a:pPr lvl="1"/>
            <a:r>
              <a:rPr dirty="0"/>
              <a:t>As of sprint one only small issues were encountered; due to effective planning and role allocation.</a:t>
            </a:r>
            <a:endParaRPr lang="en-GB" dirty="0"/>
          </a:p>
          <a:p>
            <a:pPr marL="457200" lvl="1" indent="0">
              <a:buNone/>
            </a:pPr>
            <a:endParaRPr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F011C-CC66-4C42-9038-A18643626DD9}"/>
              </a:ext>
            </a:extLst>
          </p:cNvPr>
          <p:cNvSpPr>
            <a:spLocks noGrp="1"/>
          </p:cNvSpPr>
          <p:nvPr>
            <p:ph type="title"/>
          </p:nvPr>
        </p:nvSpPr>
        <p:spPr/>
        <p:txBody>
          <a:bodyPr/>
          <a:lstStyle/>
          <a:p>
            <a:r>
              <a:rPr lang="en-GB" dirty="0"/>
              <a:t>Feedback</a:t>
            </a:r>
          </a:p>
        </p:txBody>
      </p:sp>
      <p:sp>
        <p:nvSpPr>
          <p:cNvPr id="3" name="Text Placeholder 2">
            <a:extLst>
              <a:ext uri="{FF2B5EF4-FFF2-40B4-BE49-F238E27FC236}">
                <a16:creationId xmlns:a16="http://schemas.microsoft.com/office/drawing/2014/main" id="{FCFCBE91-9107-42DE-B22D-7EE48A8E5E25}"/>
              </a:ext>
            </a:extLst>
          </p:cNvPr>
          <p:cNvSpPr>
            <a:spLocks noGrp="1"/>
          </p:cNvSpPr>
          <p:nvPr>
            <p:ph type="body" sz="half" idx="1"/>
          </p:nvPr>
        </p:nvSpPr>
        <p:spPr/>
        <p:txBody>
          <a:bodyPr/>
          <a:lstStyle/>
          <a:p>
            <a:r>
              <a:rPr lang="en-GB" dirty="0"/>
              <a:t>Some integration problems, recommend ‘continuous integration’ whereby each developer will commit their code to mainline on a regular basis.</a:t>
            </a:r>
          </a:p>
          <a:p>
            <a:endParaRPr lang="en-GB" dirty="0"/>
          </a:p>
          <a:p>
            <a:r>
              <a:rPr lang="en-GB" dirty="0"/>
              <a:t>With alternating work schedules and project priorities the daily scrum is not possible to implement. Recommend increasing  scrum count to something achievable, ideally more than once a week.</a:t>
            </a:r>
          </a:p>
          <a:p>
            <a:endParaRPr lang="en-GB" dirty="0"/>
          </a:p>
        </p:txBody>
      </p:sp>
    </p:spTree>
    <p:extLst>
      <p:ext uri="{BB962C8B-B14F-4D97-AF65-F5344CB8AC3E}">
        <p14:creationId xmlns:p14="http://schemas.microsoft.com/office/powerpoint/2010/main" val="223706747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Rectangle 9"/>
          <p:cNvSpPr/>
          <p:nvPr/>
        </p:nvSpPr>
        <p:spPr>
          <a:xfrm>
            <a:off x="0" y="0"/>
            <a:ext cx="12192000" cy="6858000"/>
          </a:xfrm>
          <a:prstGeom prst="rect">
            <a:avLst/>
          </a:prstGeom>
          <a:blipFill>
            <a:blip r:embed="rId2"/>
            <a:stretch>
              <a:fillRect/>
            </a:stretch>
          </a:blipFill>
          <a:ln w="12700">
            <a:miter lim="400000"/>
          </a:ln>
        </p:spPr>
        <p:txBody>
          <a:bodyPr lIns="45719" rIns="45719"/>
          <a:lstStyle/>
          <a:p>
            <a:endParaRPr/>
          </a:p>
        </p:txBody>
      </p:sp>
      <p:sp>
        <p:nvSpPr>
          <p:cNvPr id="381" name="Oval 11"/>
          <p:cNvSpPr/>
          <p:nvPr/>
        </p:nvSpPr>
        <p:spPr>
          <a:xfrm>
            <a:off x="0" y="2666999"/>
            <a:ext cx="4191000" cy="4191001"/>
          </a:xfrm>
          <a:prstGeom prst="ellipse">
            <a:avLst/>
          </a:prstGeom>
          <a:gradFill>
            <a:gsLst>
              <a:gs pos="0">
                <a:schemeClr val="accent5">
                  <a:alpha val="11000"/>
                </a:schemeClr>
              </a:gs>
              <a:gs pos="36000">
                <a:schemeClr val="accent5">
                  <a:alpha val="10000"/>
                </a:schemeClr>
              </a:gs>
              <a:gs pos="75000">
                <a:schemeClr val="accent5">
                  <a:alpha val="0"/>
                </a:schemeClr>
              </a:gs>
            </a:gsLst>
            <a:path path="circle">
              <a:fillToRect l="37721" t="-19636" r="62278" b="119636"/>
            </a:path>
          </a:gradFill>
          <a:ln w="12700">
            <a:miter lim="400000"/>
          </a:ln>
        </p:spPr>
        <p:txBody>
          <a:bodyPr lIns="45719" rIns="45719"/>
          <a:lstStyle/>
          <a:p>
            <a:endParaRPr/>
          </a:p>
        </p:txBody>
      </p:sp>
      <p:sp>
        <p:nvSpPr>
          <p:cNvPr id="382" name="Oval 13"/>
          <p:cNvSpPr/>
          <p:nvPr/>
        </p:nvSpPr>
        <p:spPr>
          <a:xfrm>
            <a:off x="0" y="2895600"/>
            <a:ext cx="2362200" cy="2362200"/>
          </a:xfrm>
          <a:prstGeom prst="ellipse">
            <a:avLst/>
          </a:prstGeom>
          <a:gradFill>
            <a:gsLst>
              <a:gs pos="0">
                <a:schemeClr val="accent5">
                  <a:alpha val="8000"/>
                </a:schemeClr>
              </a:gs>
              <a:gs pos="36000">
                <a:schemeClr val="accent5">
                  <a:alpha val="8000"/>
                </a:schemeClr>
              </a:gs>
              <a:gs pos="72000">
                <a:schemeClr val="accent5">
                  <a:alpha val="0"/>
                </a:schemeClr>
              </a:gs>
            </a:gsLst>
            <a:path path="circle">
              <a:fillToRect l="37721" t="-19636" r="62278" b="119636"/>
            </a:path>
          </a:gradFill>
          <a:ln w="12700">
            <a:miter lim="400000"/>
          </a:ln>
        </p:spPr>
        <p:txBody>
          <a:bodyPr lIns="45719" rIns="45719"/>
          <a:lstStyle/>
          <a:p>
            <a:endParaRPr/>
          </a:p>
        </p:txBody>
      </p:sp>
      <p:sp>
        <p:nvSpPr>
          <p:cNvPr id="383" name="Freeform 5"/>
          <p:cNvSpPr/>
          <p:nvPr/>
        </p:nvSpPr>
        <p:spPr>
          <a:xfrm rot="15922489">
            <a:off x="3140486" y="1826076"/>
            <a:ext cx="3299408" cy="440928"/>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a:miter lim="400000"/>
          </a:ln>
        </p:spPr>
        <p:txBody>
          <a:bodyPr lIns="45719" rIns="45719"/>
          <a:lstStyle/>
          <a:p>
            <a:endParaRPr/>
          </a:p>
        </p:txBody>
      </p:sp>
      <p:sp>
        <p:nvSpPr>
          <p:cNvPr id="384" name="Rectangle 17"/>
          <p:cNvSpPr/>
          <p:nvPr/>
        </p:nvSpPr>
        <p:spPr>
          <a:xfrm>
            <a:off x="5713411" y="402164"/>
            <a:ext cx="6055255" cy="6053672"/>
          </a:xfrm>
          <a:prstGeom prst="rect">
            <a:avLst/>
          </a:prstGeom>
          <a:solidFill>
            <a:srgbClr val="FAFAFA"/>
          </a:solidFill>
          <a:ln w="12700">
            <a:miter lim="400000"/>
          </a:ln>
        </p:spPr>
        <p:txBody>
          <a:bodyPr lIns="45719" rIns="45719"/>
          <a:lstStyle/>
          <a:p>
            <a:endParaRPr/>
          </a:p>
        </p:txBody>
      </p:sp>
      <p:sp>
        <p:nvSpPr>
          <p:cNvPr id="385" name="Freeform 5"/>
          <p:cNvSpPr/>
          <p:nvPr/>
        </p:nvSpPr>
        <p:spPr>
          <a:xfrm rot="16200000">
            <a:off x="2229376" y="2801720"/>
            <a:ext cx="6053671" cy="12545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a:miter lim="400000"/>
          </a:ln>
        </p:spPr>
        <p:txBody>
          <a:bodyPr lIns="45719" rIns="45719"/>
          <a:lstStyle/>
          <a:p>
            <a:endParaRPr/>
          </a:p>
        </p:txBody>
      </p:sp>
      <p:sp>
        <p:nvSpPr>
          <p:cNvPr id="386" name="Freeform 5"/>
          <p:cNvSpPr/>
          <p:nvPr/>
        </p:nvSpPr>
        <p:spPr>
          <a:xfrm>
            <a:off x="0" y="1587"/>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a:miter lim="400000"/>
          </a:ln>
        </p:spPr>
        <p:txBody>
          <a:bodyPr lIns="45719" rIns="45719"/>
          <a:lstStyle/>
          <a:p>
            <a:endParaRPr/>
          </a:p>
        </p:txBody>
      </p:sp>
      <p:sp>
        <p:nvSpPr>
          <p:cNvPr id="387" name="Title 1"/>
          <p:cNvSpPr txBox="1">
            <a:spLocks noGrp="1"/>
          </p:cNvSpPr>
          <p:nvPr>
            <p:ph type="title"/>
          </p:nvPr>
        </p:nvSpPr>
        <p:spPr>
          <a:xfrm>
            <a:off x="1154954" y="973666"/>
            <a:ext cx="2942212" cy="4833747"/>
          </a:xfrm>
          <a:prstGeom prst="rect">
            <a:avLst/>
          </a:prstGeom>
        </p:spPr>
        <p:txBody>
          <a:bodyPr/>
          <a:lstStyle/>
          <a:p>
            <a:r>
              <a:t>Roles:</a:t>
            </a:r>
          </a:p>
        </p:txBody>
      </p:sp>
      <p:sp>
        <p:nvSpPr>
          <p:cNvPr id="388" name="Rectangle 23"/>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grpSp>
        <p:nvGrpSpPr>
          <p:cNvPr id="402" name="Content Placeholder 2"/>
          <p:cNvGrpSpPr/>
          <p:nvPr/>
        </p:nvGrpSpPr>
        <p:grpSpPr>
          <a:xfrm>
            <a:off x="5197420" y="1707780"/>
            <a:ext cx="6385034" cy="3414184"/>
            <a:chOff x="0" y="-1"/>
            <a:chExt cx="6385033" cy="3414183"/>
          </a:xfrm>
        </p:grpSpPr>
        <p:sp>
          <p:nvSpPr>
            <p:cNvPr id="389" name="Line"/>
            <p:cNvSpPr/>
            <p:nvPr/>
          </p:nvSpPr>
          <p:spPr>
            <a:xfrm>
              <a:off x="2902287" y="2971583"/>
              <a:ext cx="580458" cy="1"/>
            </a:xfrm>
            <a:prstGeom prst="line">
              <a:avLst/>
            </a:prstGeom>
            <a:noFill/>
            <a:ln w="19050" cap="rnd">
              <a:solidFill>
                <a:schemeClr val="accent3"/>
              </a:solidFill>
              <a:prstDash val="solid"/>
              <a:round/>
            </a:ln>
            <a:effectLst/>
          </p:spPr>
          <p:txBody>
            <a:bodyPr wrap="square" lIns="45719" tIns="45719" rIns="45719" bIns="45719" numCol="1" anchor="t">
              <a:noAutofit/>
            </a:bodyPr>
            <a:lstStyle/>
            <a:p>
              <a:endParaRPr/>
            </a:p>
          </p:txBody>
        </p:sp>
        <p:grpSp>
          <p:nvGrpSpPr>
            <p:cNvPr id="392" name="Group"/>
            <p:cNvGrpSpPr/>
            <p:nvPr/>
          </p:nvGrpSpPr>
          <p:grpSpPr>
            <a:xfrm>
              <a:off x="0" y="-1"/>
              <a:ext cx="2902287" cy="951232"/>
              <a:chOff x="0" y="0"/>
              <a:chExt cx="2902286" cy="951230"/>
            </a:xfrm>
          </p:grpSpPr>
          <p:sp>
            <p:nvSpPr>
              <p:cNvPr id="390" name="Rectangle"/>
              <p:cNvSpPr/>
              <p:nvPr/>
            </p:nvSpPr>
            <p:spPr>
              <a:xfrm>
                <a:off x="0" y="33016"/>
                <a:ext cx="2902287" cy="885198"/>
              </a:xfrm>
              <a:prstGeom prst="rect">
                <a:avLst/>
              </a:prstGeom>
              <a:solidFill>
                <a:schemeClr val="accent1"/>
              </a:solidFill>
              <a:ln w="28575" cap="rnd">
                <a:solidFill>
                  <a:srgbClr val="FAFAFA"/>
                </a:solidFill>
                <a:prstDash val="solid"/>
                <a:round/>
              </a:ln>
              <a:effectLst/>
            </p:spPr>
            <p:txBody>
              <a:bodyPr wrap="square" lIns="45719" tIns="45719" rIns="45719" bIns="45719" numCol="1" anchor="ctr">
                <a:noAutofit/>
              </a:bodyPr>
              <a:lstStyle/>
              <a:p>
                <a:pPr algn="ctr" defTabSz="933450">
                  <a:lnSpc>
                    <a:spcPct val="90000"/>
                  </a:lnSpc>
                  <a:spcBef>
                    <a:spcPts val="700"/>
                  </a:spcBef>
                  <a:defRPr sz="2100">
                    <a:solidFill>
                      <a:srgbClr val="FAFAFA"/>
                    </a:solidFill>
                  </a:defRPr>
                </a:pPr>
                <a:endParaRPr/>
              </a:p>
            </p:txBody>
          </p:sp>
          <p:sp>
            <p:nvSpPr>
              <p:cNvPr id="391" name="Scrum Master: CJ (prior experience scrum/ agile dev)"/>
              <p:cNvSpPr txBox="1"/>
              <p:nvPr/>
            </p:nvSpPr>
            <p:spPr>
              <a:xfrm>
                <a:off x="0" y="0"/>
                <a:ext cx="2902287" cy="9512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334" tIns="13334" rIns="13334" bIns="13334" numCol="1" anchor="ctr">
                <a:spAutoFit/>
              </a:bodyPr>
              <a:lstStyle>
                <a:lvl1pPr algn="ctr" defTabSz="933450">
                  <a:lnSpc>
                    <a:spcPct val="90000"/>
                  </a:lnSpc>
                  <a:spcBef>
                    <a:spcPts val="800"/>
                  </a:spcBef>
                  <a:defRPr sz="2100">
                    <a:solidFill>
                      <a:srgbClr val="FAFAFA"/>
                    </a:solidFill>
                  </a:defRPr>
                </a:lvl1pPr>
              </a:lstStyle>
              <a:p>
                <a:r>
                  <a:t>Scrum Master: CJ (prior experience scrum/ agile dev)</a:t>
                </a:r>
              </a:p>
            </p:txBody>
          </p:sp>
        </p:grpSp>
        <p:grpSp>
          <p:nvGrpSpPr>
            <p:cNvPr id="395" name="Group"/>
            <p:cNvGrpSpPr/>
            <p:nvPr/>
          </p:nvGrpSpPr>
          <p:grpSpPr>
            <a:xfrm>
              <a:off x="0" y="1281000"/>
              <a:ext cx="2902288" cy="885199"/>
              <a:chOff x="0" y="0"/>
              <a:chExt cx="2902287" cy="885197"/>
            </a:xfrm>
          </p:grpSpPr>
          <p:sp>
            <p:nvSpPr>
              <p:cNvPr id="393" name="Rectangle"/>
              <p:cNvSpPr/>
              <p:nvPr/>
            </p:nvSpPr>
            <p:spPr>
              <a:xfrm>
                <a:off x="0" y="0"/>
                <a:ext cx="2902287" cy="885197"/>
              </a:xfrm>
              <a:prstGeom prst="rect">
                <a:avLst/>
              </a:prstGeom>
              <a:solidFill>
                <a:schemeClr val="accent1"/>
              </a:solidFill>
              <a:ln w="28575" cap="rnd">
                <a:solidFill>
                  <a:srgbClr val="FAFAFA"/>
                </a:solidFill>
                <a:prstDash val="solid"/>
                <a:round/>
              </a:ln>
              <a:effectLst/>
            </p:spPr>
            <p:txBody>
              <a:bodyPr wrap="square" lIns="45719" tIns="45719" rIns="45719" bIns="45719" numCol="1" anchor="ctr">
                <a:noAutofit/>
              </a:bodyPr>
              <a:lstStyle/>
              <a:p>
                <a:pPr algn="ctr" defTabSz="933450">
                  <a:lnSpc>
                    <a:spcPct val="90000"/>
                  </a:lnSpc>
                  <a:spcBef>
                    <a:spcPts val="700"/>
                  </a:spcBef>
                  <a:defRPr sz="2100">
                    <a:solidFill>
                      <a:srgbClr val="FAFAFA"/>
                    </a:solidFill>
                  </a:defRPr>
                </a:pPr>
                <a:endParaRPr/>
              </a:p>
            </p:txBody>
          </p:sp>
          <p:sp>
            <p:nvSpPr>
              <p:cNvPr id="394" name="Product Owner: Tom V.C."/>
              <p:cNvSpPr txBox="1"/>
              <p:nvPr/>
            </p:nvSpPr>
            <p:spPr>
              <a:xfrm>
                <a:off x="0" y="138286"/>
                <a:ext cx="2902287" cy="6086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334" tIns="13334" rIns="13334" bIns="13334" numCol="1" anchor="ctr">
                <a:spAutoFit/>
              </a:bodyPr>
              <a:lstStyle>
                <a:lvl1pPr algn="ctr" defTabSz="933450">
                  <a:lnSpc>
                    <a:spcPct val="90000"/>
                  </a:lnSpc>
                  <a:spcBef>
                    <a:spcPts val="800"/>
                  </a:spcBef>
                  <a:defRPr sz="2100">
                    <a:solidFill>
                      <a:srgbClr val="FAFAFA"/>
                    </a:solidFill>
                  </a:defRPr>
                </a:lvl1pPr>
              </a:lstStyle>
              <a:p>
                <a:r>
                  <a:rPr dirty="0"/>
                  <a:t>Product Owner: Tom V.</a:t>
                </a:r>
                <a:r>
                  <a:rPr lang="en-US" dirty="0"/>
                  <a:t>M</a:t>
                </a:r>
                <a:r>
                  <a:rPr dirty="0"/>
                  <a:t>.</a:t>
                </a:r>
              </a:p>
            </p:txBody>
          </p:sp>
        </p:grpSp>
        <p:grpSp>
          <p:nvGrpSpPr>
            <p:cNvPr id="398" name="Group"/>
            <p:cNvGrpSpPr/>
            <p:nvPr/>
          </p:nvGrpSpPr>
          <p:grpSpPr>
            <a:xfrm>
              <a:off x="0" y="2528984"/>
              <a:ext cx="2902287" cy="885198"/>
              <a:chOff x="0" y="0"/>
              <a:chExt cx="2902286" cy="885196"/>
            </a:xfrm>
          </p:grpSpPr>
          <p:sp>
            <p:nvSpPr>
              <p:cNvPr id="396" name="Rectangle"/>
              <p:cNvSpPr/>
              <p:nvPr/>
            </p:nvSpPr>
            <p:spPr>
              <a:xfrm>
                <a:off x="0" y="0"/>
                <a:ext cx="2902287" cy="885197"/>
              </a:xfrm>
              <a:prstGeom prst="rect">
                <a:avLst/>
              </a:prstGeom>
              <a:solidFill>
                <a:schemeClr val="accent1"/>
              </a:solidFill>
              <a:ln w="28575" cap="rnd">
                <a:solidFill>
                  <a:srgbClr val="FAFAFA"/>
                </a:solidFill>
                <a:prstDash val="solid"/>
                <a:round/>
              </a:ln>
              <a:effectLst/>
            </p:spPr>
            <p:txBody>
              <a:bodyPr wrap="square" lIns="45719" tIns="45719" rIns="45719" bIns="45719" numCol="1" anchor="ctr">
                <a:noAutofit/>
              </a:bodyPr>
              <a:lstStyle/>
              <a:p>
                <a:pPr algn="ctr" defTabSz="933450">
                  <a:lnSpc>
                    <a:spcPct val="90000"/>
                  </a:lnSpc>
                  <a:spcBef>
                    <a:spcPts val="700"/>
                  </a:spcBef>
                  <a:defRPr sz="2100">
                    <a:solidFill>
                      <a:srgbClr val="FAFAFA"/>
                    </a:solidFill>
                  </a:defRPr>
                </a:pPr>
                <a:endParaRPr/>
              </a:p>
            </p:txBody>
          </p:sp>
          <p:sp>
            <p:nvSpPr>
              <p:cNvPr id="397" name="Development Team:"/>
              <p:cNvSpPr txBox="1"/>
              <p:nvPr/>
            </p:nvSpPr>
            <p:spPr>
              <a:xfrm>
                <a:off x="0" y="264163"/>
                <a:ext cx="2902287" cy="3568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334" tIns="13334" rIns="13334" bIns="13334" numCol="1" anchor="ctr">
                <a:spAutoFit/>
              </a:bodyPr>
              <a:lstStyle>
                <a:lvl1pPr algn="ctr" defTabSz="933450">
                  <a:lnSpc>
                    <a:spcPct val="90000"/>
                  </a:lnSpc>
                  <a:spcBef>
                    <a:spcPts val="800"/>
                  </a:spcBef>
                  <a:defRPr sz="2100">
                    <a:solidFill>
                      <a:srgbClr val="FAFAFA"/>
                    </a:solidFill>
                  </a:defRPr>
                </a:lvl1pPr>
              </a:lstStyle>
              <a:p>
                <a:r>
                  <a:t>Development Team:</a:t>
                </a:r>
              </a:p>
            </p:txBody>
          </p:sp>
        </p:grpSp>
        <p:grpSp>
          <p:nvGrpSpPr>
            <p:cNvPr id="401" name="Group"/>
            <p:cNvGrpSpPr/>
            <p:nvPr/>
          </p:nvGrpSpPr>
          <p:grpSpPr>
            <a:xfrm>
              <a:off x="3482745" y="2528984"/>
              <a:ext cx="2902288" cy="885198"/>
              <a:chOff x="0" y="0"/>
              <a:chExt cx="2902286" cy="885196"/>
            </a:xfrm>
          </p:grpSpPr>
          <p:sp>
            <p:nvSpPr>
              <p:cNvPr id="399" name="Rectangle"/>
              <p:cNvSpPr/>
              <p:nvPr/>
            </p:nvSpPr>
            <p:spPr>
              <a:xfrm>
                <a:off x="0" y="0"/>
                <a:ext cx="2902287" cy="885197"/>
              </a:xfrm>
              <a:prstGeom prst="rect">
                <a:avLst/>
              </a:prstGeom>
              <a:solidFill>
                <a:schemeClr val="accent3"/>
              </a:solidFill>
              <a:ln w="28575" cap="rnd">
                <a:solidFill>
                  <a:srgbClr val="FAFAFA"/>
                </a:solidFill>
                <a:prstDash val="solid"/>
                <a:round/>
              </a:ln>
              <a:effectLst/>
            </p:spPr>
            <p:txBody>
              <a:bodyPr wrap="square" lIns="45719" tIns="45719" rIns="45719" bIns="45719" numCol="1" anchor="ctr">
                <a:noAutofit/>
              </a:bodyPr>
              <a:lstStyle/>
              <a:p>
                <a:pPr algn="ctr" defTabSz="933450">
                  <a:lnSpc>
                    <a:spcPct val="90000"/>
                  </a:lnSpc>
                  <a:spcBef>
                    <a:spcPts val="700"/>
                  </a:spcBef>
                  <a:defRPr>
                    <a:solidFill>
                      <a:srgbClr val="FAFAFA"/>
                    </a:solidFill>
                  </a:defRPr>
                </a:pPr>
                <a:endParaRPr/>
              </a:p>
            </p:txBody>
          </p:sp>
          <p:sp>
            <p:nvSpPr>
              <p:cNvPr id="400" name="Group 15"/>
              <p:cNvSpPr txBox="1"/>
              <p:nvPr/>
            </p:nvSpPr>
            <p:spPr>
              <a:xfrm>
                <a:off x="0" y="264163"/>
                <a:ext cx="2902287" cy="3568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334" tIns="13334" rIns="13334" bIns="13334" numCol="1" anchor="ctr">
                <a:spAutoFit/>
              </a:bodyPr>
              <a:lstStyle>
                <a:lvl1pPr algn="ctr" defTabSz="933450">
                  <a:lnSpc>
                    <a:spcPct val="90000"/>
                  </a:lnSpc>
                  <a:spcBef>
                    <a:spcPts val="800"/>
                  </a:spcBef>
                  <a:defRPr sz="2100">
                    <a:solidFill>
                      <a:srgbClr val="FAFAFA"/>
                    </a:solidFill>
                  </a:defRPr>
                </a:lvl1pPr>
              </a:lstStyle>
              <a:p>
                <a:r>
                  <a:t>Group 15</a:t>
                </a:r>
              </a:p>
            </p:txBody>
          </p:sp>
        </p:gr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Group 11"/>
          <p:cNvGrpSpPr/>
          <p:nvPr/>
        </p:nvGrpSpPr>
        <p:grpSpPr>
          <a:xfrm>
            <a:off x="0" y="-9027"/>
            <a:ext cx="12192001" cy="6867028"/>
            <a:chOff x="0" y="0"/>
            <a:chExt cx="12192000" cy="6867027"/>
          </a:xfrm>
        </p:grpSpPr>
        <p:sp>
          <p:nvSpPr>
            <p:cNvPr id="404" name="Rectangle 12"/>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405" name="Oval 13"/>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06" name="Oval 14"/>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07" name="Oval 15"/>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08" name="Oval 16"/>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09" name="Oval 17"/>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10" name="Rectangle 18"/>
            <p:cNvSpPr/>
            <p:nvPr/>
          </p:nvSpPr>
          <p:spPr>
            <a:xfrm>
              <a:off x="5194607" y="404538"/>
              <a:ext cx="6574060" cy="6053671"/>
            </a:xfrm>
            <a:prstGeom prst="rect">
              <a:avLst/>
            </a:prstGeom>
            <a:solidFill>
              <a:srgbClr val="FAFAFA"/>
            </a:solidFill>
            <a:ln w="12700" cap="flat">
              <a:noFill/>
              <a:miter lim="400000"/>
            </a:ln>
            <a:effectLst/>
          </p:spPr>
          <p:txBody>
            <a:bodyPr wrap="square" lIns="45719" tIns="45719" rIns="45719" bIns="45719" numCol="1" anchor="t">
              <a:noAutofit/>
            </a:bodyPr>
            <a:lstStyle/>
            <a:p>
              <a:endParaRPr/>
            </a:p>
          </p:txBody>
        </p:sp>
        <p:sp>
          <p:nvSpPr>
            <p:cNvPr id="411" name="Freeform 5"/>
            <p:cNvSpPr/>
            <p:nvPr/>
          </p:nvSpPr>
          <p:spPr>
            <a:xfrm rot="15922489">
              <a:off x="3140486" y="1828449"/>
              <a:ext cx="3299407" cy="440928"/>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412" name="Freeform 5"/>
            <p:cNvSpPr/>
            <p:nvPr/>
          </p:nvSpPr>
          <p:spPr>
            <a:xfrm rot="16200000">
              <a:off x="2229376" y="2804094"/>
              <a:ext cx="6053672" cy="12545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413"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415" name="Title 1"/>
          <p:cNvSpPr txBox="1">
            <a:spLocks noGrp="1"/>
          </p:cNvSpPr>
          <p:nvPr>
            <p:ph type="title"/>
          </p:nvPr>
        </p:nvSpPr>
        <p:spPr>
          <a:xfrm>
            <a:off x="1154955" y="973667"/>
            <a:ext cx="3133726" cy="1020233"/>
          </a:xfrm>
          <a:prstGeom prst="rect">
            <a:avLst/>
          </a:prstGeom>
        </p:spPr>
        <p:txBody>
          <a:bodyPr/>
          <a:lstStyle>
            <a:lvl1pPr>
              <a:lnSpc>
                <a:spcPct val="90000"/>
              </a:lnSpc>
              <a:defRPr sz="2800"/>
            </a:lvl1pPr>
          </a:lstStyle>
          <a:p>
            <a:r>
              <a:t>Scrum Meetings: minutes</a:t>
            </a:r>
          </a:p>
        </p:txBody>
      </p:sp>
      <p:sp>
        <p:nvSpPr>
          <p:cNvPr id="416" name="Content Placeholder 8"/>
          <p:cNvSpPr txBox="1">
            <a:spLocks noGrp="1"/>
          </p:cNvSpPr>
          <p:nvPr>
            <p:ph type="body" sz="quarter" idx="1"/>
          </p:nvPr>
        </p:nvSpPr>
        <p:spPr>
          <a:xfrm>
            <a:off x="1154955" y="2120900"/>
            <a:ext cx="3133726" cy="3898900"/>
          </a:xfrm>
          <a:prstGeom prst="rect">
            <a:avLst/>
          </a:prstGeom>
        </p:spPr>
        <p:txBody>
          <a:bodyPr/>
          <a:lstStyle/>
          <a:p>
            <a:pPr>
              <a:defRPr>
                <a:solidFill>
                  <a:srgbClr val="FAFAFA"/>
                </a:solidFill>
              </a:defRPr>
            </a:pPr>
            <a:r>
              <a:t>Begin to identify project creation needs and task requirements</a:t>
            </a:r>
          </a:p>
          <a:p>
            <a:pPr>
              <a:defRPr>
                <a:solidFill>
                  <a:srgbClr val="FAFAFA"/>
                </a:solidFill>
              </a:defRPr>
            </a:pPr>
            <a:r>
              <a:t>Maintain projects development cycle</a:t>
            </a:r>
          </a:p>
        </p:txBody>
      </p:sp>
      <p:pic>
        <p:nvPicPr>
          <p:cNvPr id="417" name="Content Placeholder 3" descr="Content Placeholder 3"/>
          <p:cNvPicPr>
            <a:picLocks noChangeAspect="1"/>
          </p:cNvPicPr>
          <p:nvPr/>
        </p:nvPicPr>
        <p:blipFill>
          <a:blip r:embed="rId3">
            <a:extLst/>
          </a:blip>
          <a:stretch>
            <a:fillRect/>
          </a:stretch>
        </p:blipFill>
        <p:spPr>
          <a:xfrm>
            <a:off x="6112969" y="803750"/>
            <a:ext cx="4554807" cy="5250500"/>
          </a:xfrm>
          <a:prstGeom prst="rect">
            <a:avLst/>
          </a:prstGeom>
          <a:ln w="12700">
            <a:miter lim="400000"/>
          </a:ln>
        </p:spPr>
      </p:pic>
      <p:sp>
        <p:nvSpPr>
          <p:cNvPr id="418" name="Rectangle 23"/>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 name="Group 8"/>
          <p:cNvGrpSpPr/>
          <p:nvPr/>
        </p:nvGrpSpPr>
        <p:grpSpPr>
          <a:xfrm>
            <a:off x="0" y="-9027"/>
            <a:ext cx="12192001" cy="6867028"/>
            <a:chOff x="0" y="0"/>
            <a:chExt cx="12192000" cy="6867027"/>
          </a:xfrm>
        </p:grpSpPr>
        <p:sp>
          <p:nvSpPr>
            <p:cNvPr id="420" name="Rectangle 9"/>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421" name="Oval 10"/>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22" name="Oval 11"/>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23" name="Oval 12"/>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24" name="Oval 13"/>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25" name="Oval 14"/>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26" name="Rectangle 15"/>
            <p:cNvSpPr/>
            <p:nvPr/>
          </p:nvSpPr>
          <p:spPr>
            <a:xfrm>
              <a:off x="5194607" y="404538"/>
              <a:ext cx="6574060" cy="6053671"/>
            </a:xfrm>
            <a:prstGeom prst="rect">
              <a:avLst/>
            </a:prstGeom>
            <a:solidFill>
              <a:srgbClr val="FAFAFA"/>
            </a:solidFill>
            <a:ln w="12700" cap="flat">
              <a:noFill/>
              <a:miter lim="400000"/>
            </a:ln>
            <a:effectLst/>
          </p:spPr>
          <p:txBody>
            <a:bodyPr wrap="square" lIns="45719" tIns="45719" rIns="45719" bIns="45719" numCol="1" anchor="t">
              <a:noAutofit/>
            </a:bodyPr>
            <a:lstStyle/>
            <a:p>
              <a:endParaRPr/>
            </a:p>
          </p:txBody>
        </p:sp>
        <p:sp>
          <p:nvSpPr>
            <p:cNvPr id="427" name="Freeform 5"/>
            <p:cNvSpPr/>
            <p:nvPr/>
          </p:nvSpPr>
          <p:spPr>
            <a:xfrm rot="15922489">
              <a:off x="3140486" y="1828449"/>
              <a:ext cx="3299407" cy="440928"/>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428" name="Freeform 5"/>
            <p:cNvSpPr/>
            <p:nvPr/>
          </p:nvSpPr>
          <p:spPr>
            <a:xfrm rot="16200000">
              <a:off x="2229376" y="2804094"/>
              <a:ext cx="6053672" cy="12545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429"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431" name="Title 1"/>
          <p:cNvSpPr txBox="1">
            <a:spLocks noGrp="1"/>
          </p:cNvSpPr>
          <p:nvPr>
            <p:ph type="title"/>
          </p:nvPr>
        </p:nvSpPr>
        <p:spPr>
          <a:xfrm>
            <a:off x="1154955" y="973667"/>
            <a:ext cx="3133726" cy="1020233"/>
          </a:xfrm>
          <a:prstGeom prst="rect">
            <a:avLst/>
          </a:prstGeom>
        </p:spPr>
        <p:txBody>
          <a:bodyPr/>
          <a:lstStyle>
            <a:lvl1pPr defTabSz="429768">
              <a:lnSpc>
                <a:spcPct val="90000"/>
              </a:lnSpc>
              <a:defRPr sz="3102"/>
            </a:lvl1pPr>
          </a:lstStyle>
          <a:p>
            <a:r>
              <a:t>Tasks: Identification</a:t>
            </a:r>
          </a:p>
        </p:txBody>
      </p:sp>
      <p:sp>
        <p:nvSpPr>
          <p:cNvPr id="432" name="Content Placeholder 2"/>
          <p:cNvSpPr txBox="1">
            <a:spLocks noGrp="1"/>
          </p:cNvSpPr>
          <p:nvPr>
            <p:ph type="body" sz="quarter" idx="1"/>
          </p:nvPr>
        </p:nvSpPr>
        <p:spPr>
          <a:xfrm>
            <a:off x="1154955" y="2120900"/>
            <a:ext cx="3133726" cy="3898900"/>
          </a:xfrm>
          <a:prstGeom prst="rect">
            <a:avLst/>
          </a:prstGeom>
        </p:spPr>
        <p:txBody>
          <a:bodyPr/>
          <a:lstStyle>
            <a:lvl1pPr>
              <a:defRPr>
                <a:solidFill>
                  <a:srgbClr val="FAFAFA"/>
                </a:solidFill>
              </a:defRPr>
            </a:lvl1pPr>
          </a:lstStyle>
          <a:p>
            <a:r>
              <a:t>As a team we created UML high and low level use case for all actors:</a:t>
            </a:r>
          </a:p>
        </p:txBody>
      </p:sp>
      <p:pic>
        <p:nvPicPr>
          <p:cNvPr id="433" name="Picture 3" descr="Picture 3"/>
          <p:cNvPicPr>
            <a:picLocks noChangeAspect="1"/>
          </p:cNvPicPr>
          <p:nvPr/>
        </p:nvPicPr>
        <p:blipFill>
          <a:blip r:embed="rId3">
            <a:extLst/>
          </a:blip>
          <a:stretch>
            <a:fillRect/>
          </a:stretch>
        </p:blipFill>
        <p:spPr>
          <a:xfrm>
            <a:off x="5465305" y="803750"/>
            <a:ext cx="5850138" cy="5250500"/>
          </a:xfrm>
          <a:prstGeom prst="rect">
            <a:avLst/>
          </a:prstGeom>
          <a:ln w="12700">
            <a:miter lim="400000"/>
          </a:ln>
        </p:spPr>
      </p:pic>
      <p:sp>
        <p:nvSpPr>
          <p:cNvPr id="434" name="Rectangle 20"/>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6" name="Group 8"/>
          <p:cNvGrpSpPr/>
          <p:nvPr/>
        </p:nvGrpSpPr>
        <p:grpSpPr>
          <a:xfrm>
            <a:off x="0" y="-9027"/>
            <a:ext cx="12192001" cy="6867028"/>
            <a:chOff x="0" y="0"/>
            <a:chExt cx="12192000" cy="6867027"/>
          </a:xfrm>
        </p:grpSpPr>
        <p:sp>
          <p:nvSpPr>
            <p:cNvPr id="436" name="Rectangle 9"/>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437" name="Oval 10"/>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38" name="Oval 11"/>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39" name="Oval 12"/>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40" name="Oval 13"/>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41" name="Oval 14"/>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42" name="Rectangle 15"/>
            <p:cNvSpPr/>
            <p:nvPr/>
          </p:nvSpPr>
          <p:spPr>
            <a:xfrm>
              <a:off x="5194607" y="404538"/>
              <a:ext cx="6574060" cy="6053671"/>
            </a:xfrm>
            <a:prstGeom prst="rect">
              <a:avLst/>
            </a:prstGeom>
            <a:solidFill>
              <a:srgbClr val="FAFAFA"/>
            </a:solidFill>
            <a:ln w="12700" cap="flat">
              <a:noFill/>
              <a:miter lim="400000"/>
            </a:ln>
            <a:effectLst/>
          </p:spPr>
          <p:txBody>
            <a:bodyPr wrap="square" lIns="45719" tIns="45719" rIns="45719" bIns="45719" numCol="1" anchor="t">
              <a:noAutofit/>
            </a:bodyPr>
            <a:lstStyle/>
            <a:p>
              <a:endParaRPr/>
            </a:p>
          </p:txBody>
        </p:sp>
        <p:sp>
          <p:nvSpPr>
            <p:cNvPr id="443" name="Freeform 5"/>
            <p:cNvSpPr/>
            <p:nvPr/>
          </p:nvSpPr>
          <p:spPr>
            <a:xfrm rot="15922489">
              <a:off x="3140486" y="1828449"/>
              <a:ext cx="3299407" cy="440928"/>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444" name="Freeform 5"/>
            <p:cNvSpPr/>
            <p:nvPr/>
          </p:nvSpPr>
          <p:spPr>
            <a:xfrm rot="16200000">
              <a:off x="2229376" y="2804094"/>
              <a:ext cx="6053672" cy="12545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445"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447" name="Title 1"/>
          <p:cNvSpPr txBox="1">
            <a:spLocks noGrp="1"/>
          </p:cNvSpPr>
          <p:nvPr>
            <p:ph type="title"/>
          </p:nvPr>
        </p:nvSpPr>
        <p:spPr>
          <a:xfrm>
            <a:off x="1154955" y="973667"/>
            <a:ext cx="3133726" cy="1020233"/>
          </a:xfrm>
          <a:prstGeom prst="rect">
            <a:avLst/>
          </a:prstGeom>
        </p:spPr>
        <p:txBody>
          <a:bodyPr/>
          <a:lstStyle>
            <a:lvl1pPr defTabSz="429768">
              <a:lnSpc>
                <a:spcPct val="90000"/>
              </a:lnSpc>
              <a:defRPr sz="3102"/>
            </a:lvl1pPr>
          </a:lstStyle>
          <a:p>
            <a:r>
              <a:t>Task assignment</a:t>
            </a:r>
          </a:p>
        </p:txBody>
      </p:sp>
      <p:sp>
        <p:nvSpPr>
          <p:cNvPr id="448" name="Content Placeholder 2"/>
          <p:cNvSpPr txBox="1">
            <a:spLocks noGrp="1"/>
          </p:cNvSpPr>
          <p:nvPr>
            <p:ph type="body" sz="quarter" idx="1"/>
          </p:nvPr>
        </p:nvSpPr>
        <p:spPr>
          <a:xfrm>
            <a:off x="1154955" y="2120900"/>
            <a:ext cx="3133726" cy="3898900"/>
          </a:xfrm>
          <a:prstGeom prst="rect">
            <a:avLst/>
          </a:prstGeom>
        </p:spPr>
        <p:txBody>
          <a:bodyPr/>
          <a:lstStyle>
            <a:lvl1pPr>
              <a:defRPr>
                <a:solidFill>
                  <a:srgbClr val="FAFAFA"/>
                </a:solidFill>
              </a:defRPr>
            </a:lvl1pPr>
          </a:lstStyle>
          <a:p>
            <a:r>
              <a:t>Using the low level user cases we identified the needs of the first sprint and the base requirements to produce a working product: Example single use case for customer: </a:t>
            </a:r>
          </a:p>
        </p:txBody>
      </p:sp>
      <p:pic>
        <p:nvPicPr>
          <p:cNvPr id="449" name="Picture 3" descr="Picture 3"/>
          <p:cNvPicPr>
            <a:picLocks noChangeAspect="1"/>
          </p:cNvPicPr>
          <p:nvPr/>
        </p:nvPicPr>
        <p:blipFill>
          <a:blip r:embed="rId3">
            <a:extLst/>
          </a:blip>
          <a:stretch>
            <a:fillRect/>
          </a:stretch>
        </p:blipFill>
        <p:spPr>
          <a:xfrm>
            <a:off x="5194606" y="1791168"/>
            <a:ext cx="6391535" cy="3275662"/>
          </a:xfrm>
          <a:prstGeom prst="rect">
            <a:avLst/>
          </a:prstGeom>
          <a:ln w="12700">
            <a:miter lim="400000"/>
          </a:ln>
        </p:spPr>
      </p:pic>
      <p:sp>
        <p:nvSpPr>
          <p:cNvPr id="450" name="Rectangle 20"/>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2" name="Group 11"/>
          <p:cNvGrpSpPr/>
          <p:nvPr/>
        </p:nvGrpSpPr>
        <p:grpSpPr>
          <a:xfrm>
            <a:off x="0" y="-9027"/>
            <a:ext cx="12192001" cy="6867028"/>
            <a:chOff x="0" y="0"/>
            <a:chExt cx="12192000" cy="6867027"/>
          </a:xfrm>
        </p:grpSpPr>
        <p:sp>
          <p:nvSpPr>
            <p:cNvPr id="452" name="Rectangle 12"/>
            <p:cNvSpPr/>
            <p:nvPr/>
          </p:nvSpPr>
          <p:spPr>
            <a:xfrm>
              <a:off x="0" y="2373"/>
              <a:ext cx="12192000" cy="6858001"/>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453" name="Oval 13"/>
            <p:cNvSpPr/>
            <p:nvPr/>
          </p:nvSpPr>
          <p:spPr>
            <a:xfrm>
              <a:off x="3219" y="2669373"/>
              <a:ext cx="4191001" cy="4191001"/>
            </a:xfrm>
            <a:prstGeom prst="ellipse">
              <a:avLst/>
            </a:prstGeom>
            <a:gradFill flip="none" rotWithShape="1">
              <a:gsLst>
                <a:gs pos="0">
                  <a:srgbClr val="F7F7F7">
                    <a:alpha val="11000"/>
                  </a:srgbClr>
                </a:gs>
                <a:gs pos="36000">
                  <a:srgbClr val="F7F7F7">
                    <a:alpha val="10000"/>
                  </a:srgbClr>
                </a:gs>
                <a:gs pos="75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54" name="Oval 14"/>
            <p:cNvSpPr/>
            <p:nvPr/>
          </p:nvSpPr>
          <p:spPr>
            <a:xfrm>
              <a:off x="1749" y="2897973"/>
              <a:ext cx="2362201" cy="2362201"/>
            </a:xfrm>
            <a:prstGeom prst="ellipse">
              <a:avLst/>
            </a:prstGeom>
            <a:gradFill flip="none" rotWithShape="1">
              <a:gsLst>
                <a:gs pos="0">
                  <a:srgbClr val="F7F7F7">
                    <a:alpha val="8000"/>
                  </a:srgbClr>
                </a:gs>
                <a:gs pos="36000">
                  <a:srgbClr val="F7F7F7">
                    <a:alpha val="8000"/>
                  </a:srgbClr>
                </a:gs>
                <a:gs pos="72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55" name="Oval 15"/>
            <p:cNvSpPr/>
            <p:nvPr/>
          </p:nvSpPr>
          <p:spPr>
            <a:xfrm>
              <a:off x="8609012" y="1678773"/>
              <a:ext cx="2819401" cy="2819401"/>
            </a:xfrm>
            <a:prstGeom prst="ellipse">
              <a:avLst/>
            </a:prstGeom>
            <a:gradFill flip="none" rotWithShape="1">
              <a:gsLst>
                <a:gs pos="0">
                  <a:srgbClr val="F7F7F7">
                    <a:alpha val="7000"/>
                  </a:srgbClr>
                </a:gs>
                <a:gs pos="36000">
                  <a:srgbClr val="F7F7F7">
                    <a:alpha val="6000"/>
                  </a:srgbClr>
                </a:gs>
                <a:gs pos="69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56" name="Oval 16"/>
            <p:cNvSpPr/>
            <p:nvPr/>
          </p:nvSpPr>
          <p:spPr>
            <a:xfrm>
              <a:off x="7999412" y="0"/>
              <a:ext cx="1600201" cy="1600201"/>
            </a:xfrm>
            <a:prstGeom prst="ellipse">
              <a:avLst/>
            </a:prstGeom>
            <a:gradFill flip="none" rotWithShape="1">
              <a:gsLst>
                <a:gs pos="0">
                  <a:srgbClr val="F7F7F7">
                    <a:alpha val="14000"/>
                  </a:srgbClr>
                </a:gs>
                <a:gs pos="36000">
                  <a:srgbClr val="F7F7F7">
                    <a:alpha val="7000"/>
                  </a:srgbClr>
                </a:gs>
                <a:gs pos="73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57" name="Oval 17"/>
            <p:cNvSpPr/>
            <p:nvPr/>
          </p:nvSpPr>
          <p:spPr>
            <a:xfrm>
              <a:off x="8609012" y="5876427"/>
              <a:ext cx="990601" cy="990601"/>
            </a:xfrm>
            <a:prstGeom prst="ellipse">
              <a:avLst/>
            </a:prstGeom>
            <a:gradFill flip="none" rotWithShape="1">
              <a:gsLst>
                <a:gs pos="0">
                  <a:srgbClr val="F7F7F7">
                    <a:alpha val="14000"/>
                  </a:srgbClr>
                </a:gs>
                <a:gs pos="36000">
                  <a:srgbClr val="F7F7F7">
                    <a:alpha val="7000"/>
                  </a:srgbClr>
                </a:gs>
                <a:gs pos="66000">
                  <a:srgbClr val="F7F7F7">
                    <a:alpha val="0"/>
                  </a:srgbClr>
                </a:gs>
              </a:gsLst>
              <a:path path="circle">
                <a:fillToRect l="37721" t="-19636" r="62278" b="119636"/>
              </a:path>
            </a:gradFill>
            <a:ln w="12700" cap="flat">
              <a:noFill/>
              <a:miter lim="400000"/>
            </a:ln>
            <a:effectLst/>
          </p:spPr>
          <p:txBody>
            <a:bodyPr wrap="square" lIns="45719" tIns="45719" rIns="45719" bIns="45719" numCol="1" anchor="t">
              <a:noAutofit/>
            </a:bodyPr>
            <a:lstStyle/>
            <a:p>
              <a:endParaRPr/>
            </a:p>
          </p:txBody>
        </p:sp>
        <p:sp>
          <p:nvSpPr>
            <p:cNvPr id="458" name="Rectangle 18"/>
            <p:cNvSpPr/>
            <p:nvPr/>
          </p:nvSpPr>
          <p:spPr>
            <a:xfrm>
              <a:off x="5194607" y="404538"/>
              <a:ext cx="6574060" cy="6053671"/>
            </a:xfrm>
            <a:prstGeom prst="rect">
              <a:avLst/>
            </a:prstGeom>
            <a:solidFill>
              <a:srgbClr val="FAFAFA"/>
            </a:solidFill>
            <a:ln w="12700" cap="flat">
              <a:noFill/>
              <a:miter lim="400000"/>
            </a:ln>
            <a:effectLst/>
          </p:spPr>
          <p:txBody>
            <a:bodyPr wrap="square" lIns="45719" tIns="45719" rIns="45719" bIns="45719" numCol="1" anchor="t">
              <a:noAutofit/>
            </a:bodyPr>
            <a:lstStyle/>
            <a:p>
              <a:endParaRPr/>
            </a:p>
          </p:txBody>
        </p:sp>
        <p:sp>
          <p:nvSpPr>
            <p:cNvPr id="459" name="Freeform 5"/>
            <p:cNvSpPr/>
            <p:nvPr/>
          </p:nvSpPr>
          <p:spPr>
            <a:xfrm rot="15922489">
              <a:off x="3140486" y="1828449"/>
              <a:ext cx="3299407" cy="440928"/>
            </a:xfrm>
            <a:custGeom>
              <a:avLst/>
              <a:gdLst/>
              <a:ahLst/>
              <a:cxnLst>
                <a:cxn ang="0">
                  <a:pos x="wd2" y="hd2"/>
                </a:cxn>
                <a:cxn ang="5400000">
                  <a:pos x="wd2" y="hd2"/>
                </a:cxn>
                <a:cxn ang="10800000">
                  <a:pos x="wd2" y="hd2"/>
                </a:cxn>
                <a:cxn ang="16200000">
                  <a:pos x="wd2" y="hd2"/>
                </a:cxn>
              </a:cxnLst>
              <a:rect l="0" t="0" r="r" b="b"/>
              <a:pathLst>
                <a:path w="21600" h="21572" extrusionOk="0">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AFAFA">
                <a:alpha val="20000"/>
              </a:srgbClr>
            </a:solidFill>
            <a:ln w="12700" cap="flat">
              <a:noFill/>
              <a:miter lim="400000"/>
            </a:ln>
            <a:effectLst/>
          </p:spPr>
          <p:txBody>
            <a:bodyPr wrap="square" lIns="45719" tIns="45719" rIns="45719" bIns="45719" numCol="1" anchor="t">
              <a:noAutofit/>
            </a:bodyPr>
            <a:lstStyle/>
            <a:p>
              <a:endParaRPr/>
            </a:p>
          </p:txBody>
        </p:sp>
        <p:sp>
          <p:nvSpPr>
            <p:cNvPr id="460" name="Freeform 5"/>
            <p:cNvSpPr/>
            <p:nvPr/>
          </p:nvSpPr>
          <p:spPr>
            <a:xfrm rot="16200000">
              <a:off x="2229376" y="2804094"/>
              <a:ext cx="6053672" cy="12545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519"/>
                  </a:lnTo>
                  <a:lnTo>
                    <a:pt x="21600" y="21600"/>
                  </a:lnTo>
                  <a:lnTo>
                    <a:pt x="21600" y="19"/>
                  </a:lnTo>
                  <a:lnTo>
                    <a:pt x="21110" y="421"/>
                  </a:lnTo>
                  <a:lnTo>
                    <a:pt x="20622" y="805"/>
                  </a:lnTo>
                  <a:lnTo>
                    <a:pt x="20131" y="1180"/>
                  </a:lnTo>
                  <a:lnTo>
                    <a:pt x="19639" y="1501"/>
                  </a:lnTo>
                  <a:lnTo>
                    <a:pt x="19148" y="1825"/>
                  </a:lnTo>
                  <a:lnTo>
                    <a:pt x="18656" y="2128"/>
                  </a:lnTo>
                  <a:lnTo>
                    <a:pt x="18170" y="2387"/>
                  </a:lnTo>
                  <a:lnTo>
                    <a:pt x="17677" y="2633"/>
                  </a:lnTo>
                  <a:lnTo>
                    <a:pt x="17187" y="2857"/>
                  </a:lnTo>
                  <a:lnTo>
                    <a:pt x="16705" y="3051"/>
                  </a:lnTo>
                  <a:lnTo>
                    <a:pt x="16217" y="3245"/>
                  </a:lnTo>
                  <a:lnTo>
                    <a:pt x="15736" y="3407"/>
                  </a:lnTo>
                  <a:lnTo>
                    <a:pt x="15254" y="3534"/>
                  </a:lnTo>
                  <a:lnTo>
                    <a:pt x="14774" y="3667"/>
                  </a:lnTo>
                  <a:lnTo>
                    <a:pt x="14299" y="3777"/>
                  </a:lnTo>
                  <a:lnTo>
                    <a:pt x="13828" y="3856"/>
                  </a:lnTo>
                  <a:lnTo>
                    <a:pt x="13357" y="3923"/>
                  </a:lnTo>
                  <a:lnTo>
                    <a:pt x="12891" y="3988"/>
                  </a:lnTo>
                  <a:lnTo>
                    <a:pt x="12431" y="4018"/>
                  </a:lnTo>
                  <a:lnTo>
                    <a:pt x="11971" y="4050"/>
                  </a:lnTo>
                  <a:lnTo>
                    <a:pt x="11517" y="4066"/>
                  </a:lnTo>
                  <a:lnTo>
                    <a:pt x="11068" y="4050"/>
                  </a:lnTo>
                  <a:lnTo>
                    <a:pt x="10623" y="4050"/>
                  </a:lnTo>
                  <a:lnTo>
                    <a:pt x="10182" y="4018"/>
                  </a:lnTo>
                  <a:lnTo>
                    <a:pt x="9750" y="3969"/>
                  </a:lnTo>
                  <a:lnTo>
                    <a:pt x="9323" y="3923"/>
                  </a:lnTo>
                  <a:lnTo>
                    <a:pt x="8904" y="3872"/>
                  </a:lnTo>
                  <a:lnTo>
                    <a:pt x="8487" y="3794"/>
                  </a:lnTo>
                  <a:lnTo>
                    <a:pt x="8076" y="3710"/>
                  </a:lnTo>
                  <a:lnTo>
                    <a:pt x="7674" y="3634"/>
                  </a:lnTo>
                  <a:lnTo>
                    <a:pt x="6890" y="3421"/>
                  </a:lnTo>
                  <a:lnTo>
                    <a:pt x="6139" y="3194"/>
                  </a:lnTo>
                  <a:lnTo>
                    <a:pt x="5417" y="2957"/>
                  </a:lnTo>
                  <a:lnTo>
                    <a:pt x="4735" y="2695"/>
                  </a:lnTo>
                  <a:lnTo>
                    <a:pt x="4082" y="2422"/>
                  </a:lnTo>
                  <a:lnTo>
                    <a:pt x="3478" y="2128"/>
                  </a:lnTo>
                  <a:lnTo>
                    <a:pt x="2910" y="1839"/>
                  </a:lnTo>
                  <a:lnTo>
                    <a:pt x="2387" y="1550"/>
                  </a:lnTo>
                  <a:lnTo>
                    <a:pt x="1907" y="1277"/>
                  </a:lnTo>
                  <a:lnTo>
                    <a:pt x="1482" y="1018"/>
                  </a:lnTo>
                  <a:lnTo>
                    <a:pt x="1097" y="772"/>
                  </a:lnTo>
                  <a:lnTo>
                    <a:pt x="773" y="567"/>
                  </a:lnTo>
                  <a:lnTo>
                    <a:pt x="501" y="373"/>
                  </a:lnTo>
                  <a:lnTo>
                    <a:pt x="127" y="95"/>
                  </a:lnTo>
                  <a:lnTo>
                    <a:pt x="0" y="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sp>
          <p:nvSpPr>
            <p:cNvPr id="461" name="Freeform 5"/>
            <p:cNvSpPr/>
            <p:nvPr/>
          </p:nvSpPr>
          <p:spPr>
            <a:xfrm>
              <a:off x="0" y="3960"/>
              <a:ext cx="12192001" cy="6856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AFAFA"/>
            </a:solidFill>
            <a:ln w="12700" cap="flat">
              <a:noFill/>
              <a:miter lim="400000"/>
            </a:ln>
            <a:effectLst/>
          </p:spPr>
          <p:txBody>
            <a:bodyPr wrap="square" lIns="45719" tIns="45719" rIns="45719" bIns="45719" numCol="1" anchor="t">
              <a:noAutofit/>
            </a:bodyPr>
            <a:lstStyle/>
            <a:p>
              <a:endParaRPr/>
            </a:p>
          </p:txBody>
        </p:sp>
      </p:grpSp>
      <p:sp>
        <p:nvSpPr>
          <p:cNvPr id="463" name="Title 1"/>
          <p:cNvSpPr txBox="1">
            <a:spLocks noGrp="1"/>
          </p:cNvSpPr>
          <p:nvPr>
            <p:ph type="title"/>
          </p:nvPr>
        </p:nvSpPr>
        <p:spPr>
          <a:xfrm>
            <a:off x="1154955" y="973667"/>
            <a:ext cx="3133726" cy="1020233"/>
          </a:xfrm>
          <a:prstGeom prst="rect">
            <a:avLst/>
          </a:prstGeom>
        </p:spPr>
        <p:txBody>
          <a:bodyPr/>
          <a:lstStyle>
            <a:lvl1pPr>
              <a:defRPr sz="3300"/>
            </a:lvl1pPr>
          </a:lstStyle>
          <a:p>
            <a:r>
              <a:t>Task schedule</a:t>
            </a:r>
          </a:p>
        </p:txBody>
      </p:sp>
      <p:sp>
        <p:nvSpPr>
          <p:cNvPr id="464" name="Content Placeholder 8"/>
          <p:cNvSpPr txBox="1">
            <a:spLocks noGrp="1"/>
          </p:cNvSpPr>
          <p:nvPr>
            <p:ph type="body" sz="quarter" idx="1"/>
          </p:nvPr>
        </p:nvSpPr>
        <p:spPr>
          <a:xfrm>
            <a:off x="1154955" y="2120900"/>
            <a:ext cx="3133726" cy="3898900"/>
          </a:xfrm>
          <a:prstGeom prst="rect">
            <a:avLst/>
          </a:prstGeom>
        </p:spPr>
        <p:txBody>
          <a:bodyPr/>
          <a:lstStyle>
            <a:lvl1pPr>
              <a:defRPr>
                <a:solidFill>
                  <a:srgbClr val="FAFAFA"/>
                </a:solidFill>
              </a:defRPr>
            </a:lvl1pPr>
          </a:lstStyle>
          <a:p>
            <a:r>
              <a:t>Using the use cases to identify the minimum requirements of creating the first deliverable, we needed to implement a functional database as well as validation of login which were distributed according to experience.</a:t>
            </a:r>
          </a:p>
        </p:txBody>
      </p:sp>
      <p:pic>
        <p:nvPicPr>
          <p:cNvPr id="465" name="Content Placeholder 3" descr="Content Placeholder 3"/>
          <p:cNvPicPr>
            <a:picLocks noChangeAspect="1"/>
          </p:cNvPicPr>
          <p:nvPr/>
        </p:nvPicPr>
        <p:blipFill>
          <a:blip r:embed="rId3">
            <a:extLst/>
          </a:blip>
          <a:stretch>
            <a:fillRect/>
          </a:stretch>
        </p:blipFill>
        <p:spPr>
          <a:xfrm>
            <a:off x="5093018" y="1865999"/>
            <a:ext cx="6777237" cy="2819400"/>
          </a:xfrm>
          <a:prstGeom prst="rect">
            <a:avLst/>
          </a:prstGeom>
          <a:ln w="12700">
            <a:miter lim="400000"/>
          </a:ln>
        </p:spPr>
      </p:pic>
      <p:sp>
        <p:nvSpPr>
          <p:cNvPr id="466" name="Rectangle 23"/>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Title 1"/>
          <p:cNvSpPr txBox="1">
            <a:spLocks noGrp="1"/>
          </p:cNvSpPr>
          <p:nvPr>
            <p:ph type="title"/>
          </p:nvPr>
        </p:nvSpPr>
        <p:spPr>
          <a:xfrm>
            <a:off x="1154952" y="973667"/>
            <a:ext cx="8761415" cy="706965"/>
          </a:xfrm>
          <a:prstGeom prst="rect">
            <a:avLst/>
          </a:prstGeom>
        </p:spPr>
        <p:txBody>
          <a:bodyPr/>
          <a:lstStyle/>
          <a:p>
            <a:r>
              <a:t>Task overview: Database</a:t>
            </a:r>
          </a:p>
        </p:txBody>
      </p:sp>
      <p:sp>
        <p:nvSpPr>
          <p:cNvPr id="469" name="Content Placeholder 2"/>
          <p:cNvSpPr txBox="1">
            <a:spLocks noGrp="1"/>
          </p:cNvSpPr>
          <p:nvPr>
            <p:ph type="body" sz="half" idx="1"/>
          </p:nvPr>
        </p:nvSpPr>
        <p:spPr>
          <a:xfrm>
            <a:off x="1154954" y="2603500"/>
            <a:ext cx="8761414" cy="3416300"/>
          </a:xfrm>
          <a:prstGeom prst="rect">
            <a:avLst/>
          </a:prstGeom>
        </p:spPr>
        <p:txBody>
          <a:bodyPr/>
          <a:lstStyle/>
          <a:p>
            <a:r>
              <a:rPr lang="en-GB" dirty="0"/>
              <a:t>Setup the projects database establishing a connection with glassfish server via local host. </a:t>
            </a:r>
          </a:p>
          <a:p>
            <a:r>
              <a:rPr lang="en-GB" dirty="0"/>
              <a:t>Designed the database structure, necessary tables, records with data types and appropriate primary keys.</a:t>
            </a:r>
          </a:p>
          <a:p>
            <a:r>
              <a:rPr lang="en-GB" dirty="0"/>
              <a:t>Created custom SQL script to be run with an imported database, populates database with setup tables. </a:t>
            </a:r>
          </a:p>
          <a:p>
            <a:r>
              <a:rPr lang="en-GB" dirty="0"/>
              <a:t>Added testing data to tables.</a:t>
            </a:r>
            <a:endParaRPr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C2EE7-E061-4AB0-BA77-AF6F20FB2ED5}"/>
              </a:ext>
            </a:extLst>
          </p:cNvPr>
          <p:cNvSpPr>
            <a:spLocks noGrp="1"/>
          </p:cNvSpPr>
          <p:nvPr>
            <p:ph type="title"/>
          </p:nvPr>
        </p:nvSpPr>
        <p:spPr/>
        <p:txBody>
          <a:bodyPr/>
          <a:lstStyle/>
          <a:p>
            <a:r>
              <a:rPr lang="en-GB" dirty="0"/>
              <a:t>SQL table example format</a:t>
            </a:r>
          </a:p>
        </p:txBody>
      </p:sp>
      <p:pic>
        <p:nvPicPr>
          <p:cNvPr id="4" name="Picture 3">
            <a:extLst>
              <a:ext uri="{FF2B5EF4-FFF2-40B4-BE49-F238E27FC236}">
                <a16:creationId xmlns:a16="http://schemas.microsoft.com/office/drawing/2014/main" id="{43933999-FEC7-4DA9-9DA8-484A522D0E69}"/>
              </a:ext>
            </a:extLst>
          </p:cNvPr>
          <p:cNvPicPr>
            <a:picLocks noChangeAspect="1"/>
          </p:cNvPicPr>
          <p:nvPr/>
        </p:nvPicPr>
        <p:blipFill rotWithShape="1">
          <a:blip r:embed="rId3"/>
          <a:srcRect t="39347" b="38742"/>
          <a:stretch/>
        </p:blipFill>
        <p:spPr>
          <a:xfrm>
            <a:off x="128726" y="3746376"/>
            <a:ext cx="11934548" cy="1447060"/>
          </a:xfrm>
          <a:prstGeom prst="rect">
            <a:avLst/>
          </a:prstGeom>
        </p:spPr>
      </p:pic>
      <p:sp>
        <p:nvSpPr>
          <p:cNvPr id="5" name="Rectangle 4">
            <a:extLst>
              <a:ext uri="{FF2B5EF4-FFF2-40B4-BE49-F238E27FC236}">
                <a16:creationId xmlns:a16="http://schemas.microsoft.com/office/drawing/2014/main" id="{AA9387B4-DBA8-42F9-9F1E-42B52E391BDD}"/>
              </a:ext>
            </a:extLst>
          </p:cNvPr>
          <p:cNvSpPr/>
          <p:nvPr/>
        </p:nvSpPr>
        <p:spPr>
          <a:xfrm>
            <a:off x="488272" y="4785064"/>
            <a:ext cx="11425561" cy="408372"/>
          </a:xfrm>
          <a:prstGeom prst="rect">
            <a:avLst/>
          </a:prstGeom>
          <a:solidFill>
            <a:srgbClr val="002060">
              <a:alpha val="23922"/>
            </a:srgbClr>
          </a:solidFill>
          <a:ln w="19050" cap="rnd">
            <a:solidFill>
              <a:srgbClr val="FF0000"/>
            </a:solidFill>
            <a:prstDash val="solid"/>
            <a:round/>
          </a:ln>
          <a:effectLst>
            <a:outerShdw blurRad="38100" dist="25400" dir="5400000" rotWithShape="0">
              <a:srgbClr val="000000">
                <a:alpha val="4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454545"/>
              </a:solidFill>
              <a:effectLst/>
              <a:uFillTx/>
              <a:latin typeface="+mn-lt"/>
              <a:ea typeface="+mn-ea"/>
              <a:cs typeface="+mn-cs"/>
              <a:sym typeface="Century Gothic"/>
            </a:endParaRPr>
          </a:p>
        </p:txBody>
      </p:sp>
      <p:sp>
        <p:nvSpPr>
          <p:cNvPr id="6" name="TextBox 5">
            <a:extLst>
              <a:ext uri="{FF2B5EF4-FFF2-40B4-BE49-F238E27FC236}">
                <a16:creationId xmlns:a16="http://schemas.microsoft.com/office/drawing/2014/main" id="{7603F48D-E0E1-4516-9F4F-9C98DEF7279B}"/>
              </a:ext>
            </a:extLst>
          </p:cNvPr>
          <p:cNvSpPr txBox="1"/>
          <p:nvPr/>
        </p:nvSpPr>
        <p:spPr>
          <a:xfrm>
            <a:off x="8673483" y="5610687"/>
            <a:ext cx="226380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tx1">
                    <a:lumMod val="50000"/>
                  </a:schemeClr>
                </a:solidFill>
                <a:effectLst/>
                <a:uFillTx/>
                <a:latin typeface="+mn-lt"/>
                <a:ea typeface="+mn-ea"/>
                <a:cs typeface="+mn-cs"/>
                <a:sym typeface="Century Gothic"/>
              </a:rPr>
              <a:t>Insert Into populating records</a:t>
            </a:r>
          </a:p>
        </p:txBody>
      </p:sp>
      <p:cxnSp>
        <p:nvCxnSpPr>
          <p:cNvPr id="8" name="Straight Connector 7">
            <a:extLst>
              <a:ext uri="{FF2B5EF4-FFF2-40B4-BE49-F238E27FC236}">
                <a16:creationId xmlns:a16="http://schemas.microsoft.com/office/drawing/2014/main" id="{241913F1-2937-4162-9125-E37C030D07A3}"/>
              </a:ext>
            </a:extLst>
          </p:cNvPr>
          <p:cNvCxnSpPr>
            <a:stCxn id="5" idx="2"/>
            <a:endCxn id="6" idx="1"/>
          </p:cNvCxnSpPr>
          <p:nvPr/>
        </p:nvCxnSpPr>
        <p:spPr>
          <a:xfrm>
            <a:off x="6201053" y="5193436"/>
            <a:ext cx="2472430" cy="740416"/>
          </a:xfrm>
          <a:prstGeom prst="line">
            <a:avLst/>
          </a:prstGeom>
          <a:ln/>
        </p:spPr>
        <p:style>
          <a:lnRef idx="2">
            <a:schemeClr val="dk1"/>
          </a:lnRef>
          <a:fillRef idx="0">
            <a:schemeClr val="dk1"/>
          </a:fillRef>
          <a:effectRef idx="1">
            <a:schemeClr val="dk1"/>
          </a:effectRef>
          <a:fontRef idx="minor">
            <a:schemeClr val="tx1"/>
          </a:fontRef>
        </p:style>
      </p:cxnSp>
      <p:sp>
        <p:nvSpPr>
          <p:cNvPr id="9" name="Rectangle 8">
            <a:extLst>
              <a:ext uri="{FF2B5EF4-FFF2-40B4-BE49-F238E27FC236}">
                <a16:creationId xmlns:a16="http://schemas.microsoft.com/office/drawing/2014/main" id="{7EA8A807-280C-494D-BE66-EB7F73845D7F}"/>
              </a:ext>
            </a:extLst>
          </p:cNvPr>
          <p:cNvSpPr/>
          <p:nvPr/>
        </p:nvSpPr>
        <p:spPr>
          <a:xfrm>
            <a:off x="719091" y="4199138"/>
            <a:ext cx="1926455" cy="88777"/>
          </a:xfrm>
          <a:prstGeom prst="rect">
            <a:avLst/>
          </a:prstGeom>
          <a:solidFill>
            <a:srgbClr val="51DA4A">
              <a:alpha val="25098"/>
            </a:srgbClr>
          </a:solidFill>
          <a:ln w="19050" cap="rnd">
            <a:solidFill>
              <a:srgbClr val="FF0000"/>
            </a:solidFill>
            <a:prstDash val="solid"/>
            <a:round/>
          </a:ln>
          <a:effectLst>
            <a:outerShdw blurRad="38100" dist="25400" dir="5400000" rotWithShape="0">
              <a:srgbClr val="000000">
                <a:alpha val="4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454545"/>
              </a:solidFill>
              <a:effectLst/>
              <a:uFillTx/>
              <a:latin typeface="+mn-lt"/>
              <a:ea typeface="+mn-ea"/>
              <a:cs typeface="+mn-cs"/>
              <a:sym typeface="Century Gothic"/>
            </a:endParaRPr>
          </a:p>
        </p:txBody>
      </p:sp>
      <p:sp>
        <p:nvSpPr>
          <p:cNvPr id="10" name="TextBox 9">
            <a:extLst>
              <a:ext uri="{FF2B5EF4-FFF2-40B4-BE49-F238E27FC236}">
                <a16:creationId xmlns:a16="http://schemas.microsoft.com/office/drawing/2014/main" id="{4CF8CD60-8F36-4070-AB16-C987078D560D}"/>
              </a:ext>
            </a:extLst>
          </p:cNvPr>
          <p:cNvSpPr txBox="1"/>
          <p:nvPr>
            <p:custDataLst>
              <p:custData r:id="rId1"/>
            </p:custDataLst>
          </p:nvPr>
        </p:nvSpPr>
        <p:spPr>
          <a:xfrm>
            <a:off x="951389" y="2205894"/>
            <a:ext cx="2263806"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tx1">
                    <a:lumMod val="50000"/>
                  </a:schemeClr>
                </a:solidFill>
                <a:effectLst/>
                <a:uFillTx/>
                <a:latin typeface="+mn-lt"/>
                <a:ea typeface="+mn-ea"/>
                <a:cs typeface="+mn-cs"/>
                <a:sym typeface="Century Gothic"/>
              </a:rPr>
              <a:t>Using defaults to ensure the base case is not charging the customer</a:t>
            </a:r>
          </a:p>
        </p:txBody>
      </p:sp>
      <p:cxnSp>
        <p:nvCxnSpPr>
          <p:cNvPr id="11" name="Straight Connector 10">
            <a:extLst>
              <a:ext uri="{FF2B5EF4-FFF2-40B4-BE49-F238E27FC236}">
                <a16:creationId xmlns:a16="http://schemas.microsoft.com/office/drawing/2014/main" id="{CD4DC140-25D2-4061-BF38-87E3BB4F9B84}"/>
              </a:ext>
            </a:extLst>
          </p:cNvPr>
          <p:cNvCxnSpPr>
            <a:cxnSpLocks/>
            <a:stCxn id="10" idx="2"/>
            <a:endCxn id="9" idx="0"/>
          </p:cNvCxnSpPr>
          <p:nvPr/>
        </p:nvCxnSpPr>
        <p:spPr>
          <a:xfrm flipH="1">
            <a:off x="1682319" y="3683219"/>
            <a:ext cx="400973" cy="515919"/>
          </a:xfrm>
          <a:prstGeom prst="line">
            <a:avLst/>
          </a:prstGeom>
          <a:ln/>
        </p:spPr>
        <p:style>
          <a:lnRef idx="2">
            <a:schemeClr val="dk1"/>
          </a:lnRef>
          <a:fillRef idx="0">
            <a:schemeClr val="dk1"/>
          </a:fillRef>
          <a:effectRef idx="1">
            <a:schemeClr val="dk1"/>
          </a:effectRef>
          <a:fontRef idx="minor">
            <a:schemeClr val="tx1"/>
          </a:fontRef>
        </p:style>
      </p:cxnSp>
      <p:sp>
        <p:nvSpPr>
          <p:cNvPr id="14" name="Rectangle 13">
            <a:extLst>
              <a:ext uri="{FF2B5EF4-FFF2-40B4-BE49-F238E27FC236}">
                <a16:creationId xmlns:a16="http://schemas.microsoft.com/office/drawing/2014/main" id="{4E809608-FD38-40F9-A312-651B2A6416A3}"/>
              </a:ext>
            </a:extLst>
          </p:cNvPr>
          <p:cNvSpPr/>
          <p:nvPr/>
        </p:nvSpPr>
        <p:spPr>
          <a:xfrm>
            <a:off x="719090" y="4607511"/>
            <a:ext cx="1926455" cy="88777"/>
          </a:xfrm>
          <a:prstGeom prst="rect">
            <a:avLst/>
          </a:prstGeom>
          <a:solidFill>
            <a:srgbClr val="E14343">
              <a:alpha val="24706"/>
            </a:srgbClr>
          </a:solidFill>
          <a:ln w="19050" cap="rnd">
            <a:solidFill>
              <a:srgbClr val="FF0000"/>
            </a:solidFill>
            <a:prstDash val="solid"/>
            <a:round/>
          </a:ln>
          <a:effectLst>
            <a:outerShdw blurRad="38100" dist="25400" dir="5400000" rotWithShape="0">
              <a:srgbClr val="000000">
                <a:alpha val="4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454545"/>
              </a:solidFill>
              <a:effectLst/>
              <a:uFillTx/>
              <a:latin typeface="+mn-lt"/>
              <a:ea typeface="+mn-ea"/>
              <a:cs typeface="+mn-cs"/>
              <a:sym typeface="Century Gothic"/>
            </a:endParaRPr>
          </a:p>
        </p:txBody>
      </p:sp>
      <p:cxnSp>
        <p:nvCxnSpPr>
          <p:cNvPr id="15" name="Straight Connector 14">
            <a:extLst>
              <a:ext uri="{FF2B5EF4-FFF2-40B4-BE49-F238E27FC236}">
                <a16:creationId xmlns:a16="http://schemas.microsoft.com/office/drawing/2014/main" id="{FA900BD3-AEB7-4969-91EC-3FEC94339165}"/>
              </a:ext>
            </a:extLst>
          </p:cNvPr>
          <p:cNvCxnSpPr>
            <a:cxnSpLocks/>
            <a:endCxn id="17" idx="1"/>
          </p:cNvCxnSpPr>
          <p:nvPr/>
        </p:nvCxnSpPr>
        <p:spPr>
          <a:xfrm flipV="1">
            <a:off x="2632230" y="2944556"/>
            <a:ext cx="3777447" cy="1698466"/>
          </a:xfrm>
          <a:prstGeom prst="line">
            <a:avLst/>
          </a:prstGeom>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86E1F30A-AE3D-4BFF-ACEA-9CB17120B873}"/>
              </a:ext>
            </a:extLst>
          </p:cNvPr>
          <p:cNvSpPr txBox="1"/>
          <p:nvPr/>
        </p:nvSpPr>
        <p:spPr>
          <a:xfrm>
            <a:off x="6409677" y="2621391"/>
            <a:ext cx="226380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tx1">
                    <a:lumMod val="50000"/>
                  </a:schemeClr>
                </a:solidFill>
                <a:effectLst/>
                <a:uFillTx/>
                <a:latin typeface="+mn-lt"/>
                <a:ea typeface="+mn-ea"/>
                <a:cs typeface="+mn-cs"/>
                <a:sym typeface="Century Gothic"/>
              </a:rPr>
              <a:t>Indexed </a:t>
            </a:r>
          </a:p>
          <a:p>
            <a:pPr marL="0" marR="0" indent="0" algn="l" defTabSz="457200" rtl="0" fontAlgn="auto" latinLnBrk="0" hangingPunct="0">
              <a:lnSpc>
                <a:spcPct val="100000"/>
              </a:lnSpc>
              <a:spcBef>
                <a:spcPts val="0"/>
              </a:spcBef>
              <a:spcAft>
                <a:spcPts val="0"/>
              </a:spcAft>
              <a:buClrTx/>
              <a:buSzTx/>
              <a:buFontTx/>
              <a:buNone/>
              <a:tabLst/>
            </a:pPr>
            <a:r>
              <a:rPr lang="en-GB" dirty="0">
                <a:solidFill>
                  <a:schemeClr val="tx1">
                    <a:lumMod val="50000"/>
                  </a:schemeClr>
                </a:solidFill>
              </a:rPr>
              <a:t>Unique identifier</a:t>
            </a:r>
            <a:endParaRPr kumimoji="0" lang="en-GB" sz="1800" b="0" i="0" u="none" strike="noStrike" cap="none" spc="0" normalizeH="0" baseline="0" dirty="0">
              <a:ln>
                <a:noFill/>
              </a:ln>
              <a:solidFill>
                <a:schemeClr val="tx1">
                  <a:lumMod val="50000"/>
                </a:schemeClr>
              </a:solidFill>
              <a:effectLst/>
              <a:uFillTx/>
              <a:latin typeface="+mn-lt"/>
              <a:ea typeface="+mn-ea"/>
              <a:cs typeface="+mn-cs"/>
              <a:sym typeface="Century Gothic"/>
            </a:endParaRPr>
          </a:p>
        </p:txBody>
      </p:sp>
    </p:spTree>
    <p:extLst>
      <p:ext uri="{BB962C8B-B14F-4D97-AF65-F5344CB8AC3E}">
        <p14:creationId xmlns:p14="http://schemas.microsoft.com/office/powerpoint/2010/main" val="800869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50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75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10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5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nodeType="withEffect">
                                  <p:stCondLst>
                                    <p:cond delay="75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9" grpId="0" animBg="1"/>
      <p:bldP spid="10" grpId="0"/>
      <p:bldP spid="14" grpId="0" animBg="1"/>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Title 1"/>
          <p:cNvSpPr txBox="1">
            <a:spLocks noGrp="1"/>
          </p:cNvSpPr>
          <p:nvPr>
            <p:ph type="title"/>
          </p:nvPr>
        </p:nvSpPr>
        <p:spPr>
          <a:xfrm>
            <a:off x="1154952" y="973667"/>
            <a:ext cx="8761415" cy="706965"/>
          </a:xfrm>
          <a:prstGeom prst="rect">
            <a:avLst/>
          </a:prstGeom>
        </p:spPr>
        <p:txBody>
          <a:bodyPr/>
          <a:lstStyle/>
          <a:p>
            <a:r>
              <a:t>Task overview: Login</a:t>
            </a:r>
          </a:p>
        </p:txBody>
      </p:sp>
      <p:sp>
        <p:nvSpPr>
          <p:cNvPr id="472" name="Content Placeholder 2"/>
          <p:cNvSpPr txBox="1">
            <a:spLocks noGrp="1"/>
          </p:cNvSpPr>
          <p:nvPr>
            <p:ph type="body" sz="half" idx="1"/>
          </p:nvPr>
        </p:nvSpPr>
        <p:spPr>
          <a:xfrm>
            <a:off x="1154954" y="2603500"/>
            <a:ext cx="8761414" cy="3416300"/>
          </a:xfrm>
          <a:prstGeom prst="rect">
            <a:avLst/>
          </a:prstGeom>
        </p:spPr>
        <p:txBody>
          <a:bodyPr/>
          <a:lstStyle/>
          <a:p>
            <a:r>
              <a:t>User enters email and password. </a:t>
            </a:r>
          </a:p>
          <a:p>
            <a:r>
              <a:t>A query is executed to check if the details are correct against the user records in the database.</a:t>
            </a:r>
          </a:p>
          <a:p>
            <a:r>
              <a:t>If the user is valid redirect to confirmation page, store user information in user object and create a session.</a:t>
            </a:r>
          </a:p>
          <a:p>
            <a:r>
              <a:t>If the user is not valid redirect to error page.</a:t>
            </a:r>
          </a:p>
        </p:txBody>
      </p:sp>
    </p:spTree>
  </p:cSld>
  <p:clrMapOvr>
    <a:masterClrMapping/>
  </p:clrMapOvr>
  <p:transition spd="med"/>
</p:sld>
</file>

<file path=ppt/theme/theme1.xml><?xml version="1.0" encoding="utf-8"?>
<a:theme xmlns:a="http://schemas.openxmlformats.org/drawingml/2006/main" name="Ion Boardroom">
  <a:themeElements>
    <a:clrScheme name="Ion Boardroom">
      <a:dk1>
        <a:srgbClr val="454545"/>
      </a:dk1>
      <a:lt1>
        <a:srgbClr val="FAFAFA"/>
      </a:lt1>
      <a:dk2>
        <a:srgbClr val="A7A7A7"/>
      </a:dk2>
      <a:lt2>
        <a:srgbClr val="535353"/>
      </a:lt2>
      <a:accent1>
        <a:srgbClr val="ACD433"/>
      </a:accent1>
      <a:accent2>
        <a:srgbClr val="E6C133"/>
      </a:accent2>
      <a:accent3>
        <a:srgbClr val="EF7A24"/>
      </a:accent3>
      <a:accent4>
        <a:srgbClr val="5AA0F5"/>
      </a:accent4>
      <a:accent5>
        <a:srgbClr val="75CEEC"/>
      </a:accent5>
      <a:accent6>
        <a:srgbClr val="65D6A0"/>
      </a:accent6>
      <a:hlink>
        <a:srgbClr val="0000FF"/>
      </a:hlink>
      <a:folHlink>
        <a:srgbClr val="FF00FF"/>
      </a:folHlink>
    </a:clrScheme>
    <a:fontScheme name="Ion Boardroom">
      <a:majorFont>
        <a:latin typeface="Helvetica"/>
        <a:ea typeface="Helvetica"/>
        <a:cs typeface="Helvetica"/>
      </a:majorFont>
      <a:minorFont>
        <a:latin typeface="Century Gothic"/>
        <a:ea typeface="Century Gothic"/>
        <a:cs typeface="Century Gothic"/>
      </a:minorFont>
    </a:fontScheme>
    <a:fmtScheme name="Ion Board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AFAFA"/>
        </a:solidFill>
        <a:ln w="19050" cap="rnd">
          <a:solidFill>
            <a:schemeClr val="accent1"/>
          </a:solidFill>
          <a:prstDash val="solid"/>
          <a:round/>
        </a:ln>
        <a:effectLst>
          <a:outerShdw blurRad="38100" dist="25400" dir="5400000" rotWithShape="0">
            <a:srgbClr val="000000">
              <a:alpha val="4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54545"/>
            </a:solidFill>
            <a:effectLst/>
            <a:uFillTx/>
            <a:latin typeface="+mn-lt"/>
            <a:ea typeface="+mn-ea"/>
            <a:cs typeface="+mn-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9050" cap="rnd">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54545"/>
            </a:solidFill>
            <a:effectLst/>
            <a:uFillTx/>
            <a:latin typeface="+mn-lt"/>
            <a:ea typeface="+mn-ea"/>
            <a:cs typeface="+mn-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on Boardroom">
  <a:themeElements>
    <a:clrScheme name="Ion Boardroom">
      <a:dk1>
        <a:srgbClr val="454545"/>
      </a:dk1>
      <a:lt1>
        <a:srgbClr val="FFFFFF"/>
      </a:lt1>
      <a:dk2>
        <a:srgbClr val="A7A7A7"/>
      </a:dk2>
      <a:lt2>
        <a:srgbClr val="535353"/>
      </a:lt2>
      <a:accent1>
        <a:srgbClr val="ACD433"/>
      </a:accent1>
      <a:accent2>
        <a:srgbClr val="E6C133"/>
      </a:accent2>
      <a:accent3>
        <a:srgbClr val="EF7A24"/>
      </a:accent3>
      <a:accent4>
        <a:srgbClr val="5AA0F5"/>
      </a:accent4>
      <a:accent5>
        <a:srgbClr val="75CEEC"/>
      </a:accent5>
      <a:accent6>
        <a:srgbClr val="65D6A0"/>
      </a:accent6>
      <a:hlink>
        <a:srgbClr val="0000FF"/>
      </a:hlink>
      <a:folHlink>
        <a:srgbClr val="FF00FF"/>
      </a:folHlink>
    </a:clrScheme>
    <a:fontScheme name="Ion Boardroom">
      <a:majorFont>
        <a:latin typeface="Helvetica"/>
        <a:ea typeface="Helvetica"/>
        <a:cs typeface="Helvetica"/>
      </a:majorFont>
      <a:minorFont>
        <a:latin typeface="Century Gothic"/>
        <a:ea typeface="Century Gothic"/>
        <a:cs typeface="Century Gothic"/>
      </a:minorFont>
    </a:fontScheme>
    <a:fmtScheme name="Ion Board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AFAFA"/>
        </a:solidFill>
        <a:ln w="19050" cap="rnd">
          <a:solidFill>
            <a:schemeClr val="accent1"/>
          </a:solidFill>
          <a:prstDash val="solid"/>
          <a:round/>
        </a:ln>
        <a:effectLst>
          <a:outerShdw blurRad="38100" dist="25400" dir="5400000" rotWithShape="0">
            <a:srgbClr val="000000">
              <a:alpha val="4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54545"/>
            </a:solidFill>
            <a:effectLst/>
            <a:uFillTx/>
            <a:latin typeface="+mn-lt"/>
            <a:ea typeface="+mn-ea"/>
            <a:cs typeface="+mn-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9050" cap="rnd">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54545"/>
            </a:solidFill>
            <a:effectLst/>
            <a:uFillTx/>
            <a:latin typeface="+mn-lt"/>
            <a:ea typeface="+mn-ea"/>
            <a:cs typeface="+mn-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1649ad43-2289-4fcc-8319-b7ae1618538e" Revision="1" Stencil="System.MyShapes" StencilVersion="1.0"/>
</Control>
</file>

<file path=customXml/itemProps1.xml><?xml version="1.0" encoding="utf-8"?>
<ds:datastoreItem xmlns:ds="http://schemas.openxmlformats.org/officeDocument/2006/customXml" ds:itemID="{623E80A9-CBE9-483E-9F4D-A1213843E15A}">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103</TotalTime>
  <Words>763</Words>
  <Application>Microsoft Office PowerPoint</Application>
  <PresentationFormat>Widescreen</PresentationFormat>
  <Paragraphs>82</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Century Gothic</vt:lpstr>
      <vt:lpstr>Ion Boardroom</vt:lpstr>
      <vt:lpstr>Sprint one: Review</vt:lpstr>
      <vt:lpstr>Roles:</vt:lpstr>
      <vt:lpstr>Scrum Meetings: minutes</vt:lpstr>
      <vt:lpstr>Tasks: Identification</vt:lpstr>
      <vt:lpstr>Task assignment</vt:lpstr>
      <vt:lpstr>Task schedule</vt:lpstr>
      <vt:lpstr>Task overview: Database</vt:lpstr>
      <vt:lpstr>SQL table example format</vt:lpstr>
      <vt:lpstr>Task overview: Login</vt:lpstr>
      <vt:lpstr>Task overview: Testing/ Validation</vt:lpstr>
      <vt:lpstr>Project Management </vt:lpstr>
      <vt:lpstr>Developmental obstacles</vt:lpstr>
      <vt:lpstr>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one: Review</dc:title>
  <cp:lastModifiedBy>Tom Vanlaer-McCanna</cp:lastModifiedBy>
  <cp:revision>13</cp:revision>
  <dcterms:modified xsi:type="dcterms:W3CDTF">2018-11-12T17:34:19Z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